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7"/>
  </p:notesMasterIdLst>
  <p:handoutMasterIdLst>
    <p:handoutMasterId r:id="rId18"/>
  </p:handoutMasterIdLst>
  <p:sldIdLst>
    <p:sldId id="256" r:id="rId5"/>
    <p:sldId id="277" r:id="rId6"/>
    <p:sldId id="278" r:id="rId7"/>
    <p:sldId id="279" r:id="rId8"/>
    <p:sldId id="280" r:id="rId9"/>
    <p:sldId id="281" r:id="rId10"/>
    <p:sldId id="282" r:id="rId11"/>
    <p:sldId id="283" r:id="rId12"/>
    <p:sldId id="284" r:id="rId13"/>
    <p:sldId id="285" r:id="rId14"/>
    <p:sldId id="286"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E4CF4-E88D-4A69-A5F9-027C55DE48B2}" v="16" dt="2023-12-27T22:45:36.905"/>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Moskowitz (SUP)" userId="69f103cb-879c-49a0-8582-504ab8c9d7b9" providerId="ADAL" clId="{089E4CF4-E88D-4A69-A5F9-027C55DE48B2}"/>
    <pc:docChg chg="custSel modSld">
      <pc:chgData name="Frank Moskowitz (SUP)" userId="69f103cb-879c-49a0-8582-504ab8c9d7b9" providerId="ADAL" clId="{089E4CF4-E88D-4A69-A5F9-027C55DE48B2}" dt="2023-12-27T22:49:01.358" v="1487" actId="20577"/>
      <pc:docMkLst>
        <pc:docMk/>
      </pc:docMkLst>
      <pc:sldChg chg="modSp mod">
        <pc:chgData name="Frank Moskowitz (SUP)" userId="69f103cb-879c-49a0-8582-504ab8c9d7b9" providerId="ADAL" clId="{089E4CF4-E88D-4A69-A5F9-027C55DE48B2}" dt="2023-12-27T22:39:45.995" v="992" actId="20577"/>
        <pc:sldMkLst>
          <pc:docMk/>
          <pc:sldMk cId="1642425379" sldId="256"/>
        </pc:sldMkLst>
        <pc:spChg chg="mod">
          <ac:chgData name="Frank Moskowitz (SUP)" userId="69f103cb-879c-49a0-8582-504ab8c9d7b9" providerId="ADAL" clId="{089E4CF4-E88D-4A69-A5F9-027C55DE48B2}" dt="2023-12-27T22:39:45.995" v="992" actId="20577"/>
          <ac:spMkLst>
            <pc:docMk/>
            <pc:sldMk cId="1642425379" sldId="256"/>
            <ac:spMk id="2" creationId="{216815C6-3AD0-46E6-A74A-1967BD91AF50}"/>
          </ac:spMkLst>
        </pc:spChg>
      </pc:sldChg>
      <pc:sldChg chg="modSp mod">
        <pc:chgData name="Frank Moskowitz (SUP)" userId="69f103cb-879c-49a0-8582-504ab8c9d7b9" providerId="ADAL" clId="{089E4CF4-E88D-4A69-A5F9-027C55DE48B2}" dt="2023-12-27T18:14:39.954" v="120" actId="20577"/>
        <pc:sldMkLst>
          <pc:docMk/>
          <pc:sldMk cId="2436493926" sldId="276"/>
        </pc:sldMkLst>
        <pc:spChg chg="mod">
          <ac:chgData name="Frank Moskowitz (SUP)" userId="69f103cb-879c-49a0-8582-504ab8c9d7b9" providerId="ADAL" clId="{089E4CF4-E88D-4A69-A5F9-027C55DE48B2}" dt="2023-12-27T18:14:39.954" v="120" actId="20577"/>
          <ac:spMkLst>
            <pc:docMk/>
            <pc:sldMk cId="2436493926" sldId="276"/>
            <ac:spMk id="3" creationId="{24AFFC60-19C3-4901-93F7-7AAF4C09F8C6}"/>
          </ac:spMkLst>
        </pc:spChg>
      </pc:sldChg>
      <pc:sldChg chg="modSp mod">
        <pc:chgData name="Frank Moskowitz (SUP)" userId="69f103cb-879c-49a0-8582-504ab8c9d7b9" providerId="ADAL" clId="{089E4CF4-E88D-4A69-A5F9-027C55DE48B2}" dt="2023-12-27T21:49:17.699" v="731" actId="1076"/>
        <pc:sldMkLst>
          <pc:docMk/>
          <pc:sldMk cId="1818696813" sldId="277"/>
        </pc:sldMkLst>
        <pc:spChg chg="mod">
          <ac:chgData name="Frank Moskowitz (SUP)" userId="69f103cb-879c-49a0-8582-504ab8c9d7b9" providerId="ADAL" clId="{089E4CF4-E88D-4A69-A5F9-027C55DE48B2}" dt="2023-12-27T21:49:12.578" v="730" actId="20577"/>
          <ac:spMkLst>
            <pc:docMk/>
            <pc:sldMk cId="1818696813" sldId="277"/>
            <ac:spMk id="11" creationId="{8BDBBD26-FD13-639B-FF6C-8DA623E38DAE}"/>
          </ac:spMkLst>
        </pc:spChg>
        <pc:spChg chg="mod">
          <ac:chgData name="Frank Moskowitz (SUP)" userId="69f103cb-879c-49a0-8582-504ab8c9d7b9" providerId="ADAL" clId="{089E4CF4-E88D-4A69-A5F9-027C55DE48B2}" dt="2023-12-27T21:49:17.699" v="731" actId="1076"/>
          <ac:spMkLst>
            <pc:docMk/>
            <pc:sldMk cId="1818696813" sldId="277"/>
            <ac:spMk id="12" creationId="{83081919-7FCA-0098-2B70-6947306A7F70}"/>
          </ac:spMkLst>
        </pc:spChg>
        <pc:spChg chg="mod">
          <ac:chgData name="Frank Moskowitz (SUP)" userId="69f103cb-879c-49a0-8582-504ab8c9d7b9" providerId="ADAL" clId="{089E4CF4-E88D-4A69-A5F9-027C55DE48B2}" dt="2023-12-27T18:09:56.510" v="17" actId="1076"/>
          <ac:spMkLst>
            <pc:docMk/>
            <pc:sldMk cId="1818696813" sldId="277"/>
            <ac:spMk id="13" creationId="{397FB9D5-7260-F74B-05CC-3AE651592E2B}"/>
          </ac:spMkLst>
        </pc:spChg>
        <pc:spChg chg="mod">
          <ac:chgData name="Frank Moskowitz (SUP)" userId="69f103cb-879c-49a0-8582-504ab8c9d7b9" providerId="ADAL" clId="{089E4CF4-E88D-4A69-A5F9-027C55DE48B2}" dt="2023-12-27T20:52:09.511" v="658" actId="6549"/>
          <ac:spMkLst>
            <pc:docMk/>
            <pc:sldMk cId="1818696813" sldId="277"/>
            <ac:spMk id="14" creationId="{2B7F9F83-4D3A-6368-D3C0-AB77D54D1621}"/>
          </ac:spMkLst>
        </pc:spChg>
        <pc:picChg chg="mod">
          <ac:chgData name="Frank Moskowitz (SUP)" userId="69f103cb-879c-49a0-8582-504ab8c9d7b9" providerId="ADAL" clId="{089E4CF4-E88D-4A69-A5F9-027C55DE48B2}" dt="2023-12-27T18:10:14.894" v="21" actId="1076"/>
          <ac:picMkLst>
            <pc:docMk/>
            <pc:sldMk cId="1818696813" sldId="277"/>
            <ac:picMk id="1026" creationId="{46F37806-9A8E-EB27-55C5-06EEADB9A93E}"/>
          </ac:picMkLst>
        </pc:picChg>
      </pc:sldChg>
      <pc:sldChg chg="modSp mod">
        <pc:chgData name="Frank Moskowitz (SUP)" userId="69f103cb-879c-49a0-8582-504ab8c9d7b9" providerId="ADAL" clId="{089E4CF4-E88D-4A69-A5F9-027C55DE48B2}" dt="2023-12-27T22:49:01.358" v="1487" actId="20577"/>
        <pc:sldMkLst>
          <pc:docMk/>
          <pc:sldMk cId="409987264" sldId="278"/>
        </pc:sldMkLst>
        <pc:spChg chg="mod">
          <ac:chgData name="Frank Moskowitz (SUP)" userId="69f103cb-879c-49a0-8582-504ab8c9d7b9" providerId="ADAL" clId="{089E4CF4-E88D-4A69-A5F9-027C55DE48B2}" dt="2023-12-27T22:49:01.358" v="1487" actId="20577"/>
          <ac:spMkLst>
            <pc:docMk/>
            <pc:sldMk cId="409987264" sldId="278"/>
            <ac:spMk id="5" creationId="{FB58E31B-AE39-FBE1-4AF6-9B5230EBB07E}"/>
          </ac:spMkLst>
        </pc:spChg>
        <pc:spChg chg="mod">
          <ac:chgData name="Frank Moskowitz (SUP)" userId="69f103cb-879c-49a0-8582-504ab8c9d7b9" providerId="ADAL" clId="{089E4CF4-E88D-4A69-A5F9-027C55DE48B2}" dt="2023-12-27T18:10:23.933" v="22" actId="1076"/>
          <ac:spMkLst>
            <pc:docMk/>
            <pc:sldMk cId="409987264" sldId="278"/>
            <ac:spMk id="11" creationId="{8BDBBD26-FD13-639B-FF6C-8DA623E38DAE}"/>
          </ac:spMkLst>
        </pc:spChg>
        <pc:spChg chg="mod">
          <ac:chgData name="Frank Moskowitz (SUP)" userId="69f103cb-879c-49a0-8582-504ab8c9d7b9" providerId="ADAL" clId="{089E4CF4-E88D-4A69-A5F9-027C55DE48B2}" dt="2023-12-27T22:27:35.943" v="738" actId="20577"/>
          <ac:spMkLst>
            <pc:docMk/>
            <pc:sldMk cId="409987264" sldId="278"/>
            <ac:spMk id="12" creationId="{83081919-7FCA-0098-2B70-6947306A7F70}"/>
          </ac:spMkLst>
        </pc:spChg>
        <pc:spChg chg="mod">
          <ac:chgData name="Frank Moskowitz (SUP)" userId="69f103cb-879c-49a0-8582-504ab8c9d7b9" providerId="ADAL" clId="{089E4CF4-E88D-4A69-A5F9-027C55DE48B2}" dt="2023-12-27T21:41:35.774" v="677" actId="1076"/>
          <ac:spMkLst>
            <pc:docMk/>
            <pc:sldMk cId="409987264" sldId="278"/>
            <ac:spMk id="13" creationId="{397FB9D5-7260-F74B-05CC-3AE651592E2B}"/>
          </ac:spMkLst>
        </pc:spChg>
        <pc:spChg chg="mod">
          <ac:chgData name="Frank Moskowitz (SUP)" userId="69f103cb-879c-49a0-8582-504ab8c9d7b9" providerId="ADAL" clId="{089E4CF4-E88D-4A69-A5F9-027C55DE48B2}" dt="2023-12-27T21:41:39.822" v="678" actId="1076"/>
          <ac:spMkLst>
            <pc:docMk/>
            <pc:sldMk cId="409987264" sldId="278"/>
            <ac:spMk id="14" creationId="{2B7F9F83-4D3A-6368-D3C0-AB77D54D1621}"/>
          </ac:spMkLst>
        </pc:spChg>
      </pc:sldChg>
      <pc:sldChg chg="modSp mod">
        <pc:chgData name="Frank Moskowitz (SUP)" userId="69f103cb-879c-49a0-8582-504ab8c9d7b9" providerId="ADAL" clId="{089E4CF4-E88D-4A69-A5F9-027C55DE48B2}" dt="2023-12-27T21:42:56.904" v="685" actId="14100"/>
        <pc:sldMkLst>
          <pc:docMk/>
          <pc:sldMk cId="1872360222" sldId="279"/>
        </pc:sldMkLst>
        <pc:spChg chg="mod">
          <ac:chgData name="Frank Moskowitz (SUP)" userId="69f103cb-879c-49a0-8582-504ab8c9d7b9" providerId="ADAL" clId="{089E4CF4-E88D-4A69-A5F9-027C55DE48B2}" dt="2023-12-27T21:41:58.412" v="680" actId="1076"/>
          <ac:spMkLst>
            <pc:docMk/>
            <pc:sldMk cId="1872360222" sldId="279"/>
            <ac:spMk id="13" creationId="{397FB9D5-7260-F74B-05CC-3AE651592E2B}"/>
          </ac:spMkLst>
        </pc:spChg>
        <pc:spChg chg="mod">
          <ac:chgData name="Frank Moskowitz (SUP)" userId="69f103cb-879c-49a0-8582-504ab8c9d7b9" providerId="ADAL" clId="{089E4CF4-E88D-4A69-A5F9-027C55DE48B2}" dt="2023-12-27T21:42:06.143" v="681" actId="1076"/>
          <ac:spMkLst>
            <pc:docMk/>
            <pc:sldMk cId="1872360222" sldId="279"/>
            <ac:spMk id="14" creationId="{2B7F9F83-4D3A-6368-D3C0-AB77D54D1621}"/>
          </ac:spMkLst>
        </pc:spChg>
        <pc:picChg chg="mod">
          <ac:chgData name="Frank Moskowitz (SUP)" userId="69f103cb-879c-49a0-8582-504ab8c9d7b9" providerId="ADAL" clId="{089E4CF4-E88D-4A69-A5F9-027C55DE48B2}" dt="2023-12-27T21:42:56.904" v="685" actId="14100"/>
          <ac:picMkLst>
            <pc:docMk/>
            <pc:sldMk cId="1872360222" sldId="279"/>
            <ac:picMk id="2050" creationId="{02BCE7D9-0D9D-4EC4-D257-4FCB26D0C19B}"/>
          </ac:picMkLst>
        </pc:picChg>
      </pc:sldChg>
      <pc:sldChg chg="modSp mod">
        <pc:chgData name="Frank Moskowitz (SUP)" userId="69f103cb-879c-49a0-8582-504ab8c9d7b9" providerId="ADAL" clId="{089E4CF4-E88D-4A69-A5F9-027C55DE48B2}" dt="2023-12-27T22:28:09.356" v="740" actId="1076"/>
        <pc:sldMkLst>
          <pc:docMk/>
          <pc:sldMk cId="337013782" sldId="280"/>
        </pc:sldMkLst>
        <pc:spChg chg="mod">
          <ac:chgData name="Frank Moskowitz (SUP)" userId="69f103cb-879c-49a0-8582-504ab8c9d7b9" providerId="ADAL" clId="{089E4CF4-E88D-4A69-A5F9-027C55DE48B2}" dt="2023-12-27T21:50:43.205" v="733" actId="1076"/>
          <ac:spMkLst>
            <pc:docMk/>
            <pc:sldMk cId="337013782" sldId="280"/>
            <ac:spMk id="11" creationId="{8BDBBD26-FD13-639B-FF6C-8DA623E38DAE}"/>
          </ac:spMkLst>
        </pc:spChg>
        <pc:spChg chg="mod">
          <ac:chgData name="Frank Moskowitz (SUP)" userId="69f103cb-879c-49a0-8582-504ab8c9d7b9" providerId="ADAL" clId="{089E4CF4-E88D-4A69-A5F9-027C55DE48B2}" dt="2023-12-27T21:50:48.043" v="734" actId="1076"/>
          <ac:spMkLst>
            <pc:docMk/>
            <pc:sldMk cId="337013782" sldId="280"/>
            <ac:spMk id="12" creationId="{83081919-7FCA-0098-2B70-6947306A7F70}"/>
          </ac:spMkLst>
        </pc:spChg>
        <pc:spChg chg="mod">
          <ac:chgData name="Frank Moskowitz (SUP)" userId="69f103cb-879c-49a0-8582-504ab8c9d7b9" providerId="ADAL" clId="{089E4CF4-E88D-4A69-A5F9-027C55DE48B2}" dt="2023-12-27T22:28:09.356" v="740" actId="1076"/>
          <ac:spMkLst>
            <pc:docMk/>
            <pc:sldMk cId="337013782" sldId="280"/>
            <ac:spMk id="13" creationId="{397FB9D5-7260-F74B-05CC-3AE651592E2B}"/>
          </ac:spMkLst>
        </pc:spChg>
        <pc:spChg chg="mod">
          <ac:chgData name="Frank Moskowitz (SUP)" userId="69f103cb-879c-49a0-8582-504ab8c9d7b9" providerId="ADAL" clId="{089E4CF4-E88D-4A69-A5F9-027C55DE48B2}" dt="2023-12-27T18:07:59.093" v="3" actId="1076"/>
          <ac:spMkLst>
            <pc:docMk/>
            <pc:sldMk cId="337013782" sldId="280"/>
            <ac:spMk id="14" creationId="{2B7F9F83-4D3A-6368-D3C0-AB77D54D1621}"/>
          </ac:spMkLst>
        </pc:spChg>
        <pc:picChg chg="mod">
          <ac:chgData name="Frank Moskowitz (SUP)" userId="69f103cb-879c-49a0-8582-504ab8c9d7b9" providerId="ADAL" clId="{089E4CF4-E88D-4A69-A5F9-027C55DE48B2}" dt="2023-12-27T18:08:19.219" v="8" actId="14100"/>
          <ac:picMkLst>
            <pc:docMk/>
            <pc:sldMk cId="337013782" sldId="280"/>
            <ac:picMk id="3082" creationId="{2AFBCB2F-5C4A-FF8E-92F9-0B91AA4333E8}"/>
          </ac:picMkLst>
        </pc:picChg>
      </pc:sldChg>
      <pc:sldChg chg="modSp mod">
        <pc:chgData name="Frank Moskowitz (SUP)" userId="69f103cb-879c-49a0-8582-504ab8c9d7b9" providerId="ADAL" clId="{089E4CF4-E88D-4A69-A5F9-027C55DE48B2}" dt="2023-12-27T22:31:37.375" v="920" actId="20577"/>
        <pc:sldMkLst>
          <pc:docMk/>
          <pc:sldMk cId="532810081" sldId="281"/>
        </pc:sldMkLst>
        <pc:spChg chg="mod">
          <ac:chgData name="Frank Moskowitz (SUP)" userId="69f103cb-879c-49a0-8582-504ab8c9d7b9" providerId="ADAL" clId="{089E4CF4-E88D-4A69-A5F9-027C55DE48B2}" dt="2023-12-27T21:47:29.962" v="723" actId="113"/>
          <ac:spMkLst>
            <pc:docMk/>
            <pc:sldMk cId="532810081" sldId="281"/>
            <ac:spMk id="9" creationId="{75AF539F-7BE9-9A7B-CE64-B757EBDA42C2}"/>
          </ac:spMkLst>
        </pc:spChg>
        <pc:spChg chg="mod">
          <ac:chgData name="Frank Moskowitz (SUP)" userId="69f103cb-879c-49a0-8582-504ab8c9d7b9" providerId="ADAL" clId="{089E4CF4-E88D-4A69-A5F9-027C55DE48B2}" dt="2023-12-27T22:30:21.351" v="878" actId="1076"/>
          <ac:spMkLst>
            <pc:docMk/>
            <pc:sldMk cId="532810081" sldId="281"/>
            <ac:spMk id="11" creationId="{8BDBBD26-FD13-639B-FF6C-8DA623E38DAE}"/>
          </ac:spMkLst>
        </pc:spChg>
        <pc:spChg chg="mod">
          <ac:chgData name="Frank Moskowitz (SUP)" userId="69f103cb-879c-49a0-8582-504ab8c9d7b9" providerId="ADAL" clId="{089E4CF4-E88D-4A69-A5F9-027C55DE48B2}" dt="2023-12-27T22:31:12.725" v="906" actId="20577"/>
          <ac:spMkLst>
            <pc:docMk/>
            <pc:sldMk cId="532810081" sldId="281"/>
            <ac:spMk id="12" creationId="{83081919-7FCA-0098-2B70-6947306A7F70}"/>
          </ac:spMkLst>
        </pc:spChg>
        <pc:spChg chg="mod">
          <ac:chgData name="Frank Moskowitz (SUP)" userId="69f103cb-879c-49a0-8582-504ab8c9d7b9" providerId="ADAL" clId="{089E4CF4-E88D-4A69-A5F9-027C55DE48B2}" dt="2023-12-27T22:30:29.525" v="880" actId="1076"/>
          <ac:spMkLst>
            <pc:docMk/>
            <pc:sldMk cId="532810081" sldId="281"/>
            <ac:spMk id="13" creationId="{397FB9D5-7260-F74B-05CC-3AE651592E2B}"/>
          </ac:spMkLst>
        </pc:spChg>
        <pc:spChg chg="mod">
          <ac:chgData name="Frank Moskowitz (SUP)" userId="69f103cb-879c-49a0-8582-504ab8c9d7b9" providerId="ADAL" clId="{089E4CF4-E88D-4A69-A5F9-027C55DE48B2}" dt="2023-12-27T22:31:37.375" v="920" actId="20577"/>
          <ac:spMkLst>
            <pc:docMk/>
            <pc:sldMk cId="532810081" sldId="281"/>
            <ac:spMk id="14" creationId="{2B7F9F83-4D3A-6368-D3C0-AB77D54D1621}"/>
          </ac:spMkLst>
        </pc:spChg>
        <pc:picChg chg="mod">
          <ac:chgData name="Frank Moskowitz (SUP)" userId="69f103cb-879c-49a0-8582-504ab8c9d7b9" providerId="ADAL" clId="{089E4CF4-E88D-4A69-A5F9-027C55DE48B2}" dt="2023-12-27T18:08:55.232" v="15" actId="1076"/>
          <ac:picMkLst>
            <pc:docMk/>
            <pc:sldMk cId="532810081" sldId="281"/>
            <ac:picMk id="4102" creationId="{6125D357-E557-9B19-DDA8-10723AC70E60}"/>
          </ac:picMkLst>
        </pc:picChg>
      </pc:sldChg>
      <pc:sldChg chg="modSp mod">
        <pc:chgData name="Frank Moskowitz (SUP)" userId="69f103cb-879c-49a0-8582-504ab8c9d7b9" providerId="ADAL" clId="{089E4CF4-E88D-4A69-A5F9-027C55DE48B2}" dt="2023-12-27T21:47:51.280" v="725" actId="114"/>
        <pc:sldMkLst>
          <pc:docMk/>
          <pc:sldMk cId="1302746624" sldId="282"/>
        </pc:sldMkLst>
        <pc:spChg chg="mod">
          <ac:chgData name="Frank Moskowitz (SUP)" userId="69f103cb-879c-49a0-8582-504ab8c9d7b9" providerId="ADAL" clId="{089E4CF4-E88D-4A69-A5F9-027C55DE48B2}" dt="2023-12-27T21:47:51.280" v="725" actId="114"/>
          <ac:spMkLst>
            <pc:docMk/>
            <pc:sldMk cId="1302746624" sldId="282"/>
            <ac:spMk id="9" creationId="{75AF539F-7BE9-9A7B-CE64-B757EBDA42C2}"/>
          </ac:spMkLst>
        </pc:spChg>
        <pc:spChg chg="mod">
          <ac:chgData name="Frank Moskowitz (SUP)" userId="69f103cb-879c-49a0-8582-504ab8c9d7b9" providerId="ADAL" clId="{089E4CF4-E88D-4A69-A5F9-027C55DE48B2}" dt="2023-12-27T21:45:09.055" v="707" actId="1076"/>
          <ac:spMkLst>
            <pc:docMk/>
            <pc:sldMk cId="1302746624" sldId="282"/>
            <ac:spMk id="12" creationId="{83081919-7FCA-0098-2B70-6947306A7F70}"/>
          </ac:spMkLst>
        </pc:spChg>
        <pc:spChg chg="mod">
          <ac:chgData name="Frank Moskowitz (SUP)" userId="69f103cb-879c-49a0-8582-504ab8c9d7b9" providerId="ADAL" clId="{089E4CF4-E88D-4A69-A5F9-027C55DE48B2}" dt="2023-12-27T18:13:22.189" v="50" actId="6549"/>
          <ac:spMkLst>
            <pc:docMk/>
            <pc:sldMk cId="1302746624" sldId="282"/>
            <ac:spMk id="14" creationId="{2B7F9F83-4D3A-6368-D3C0-AB77D54D1621}"/>
          </ac:spMkLst>
        </pc:spChg>
      </pc:sldChg>
      <pc:sldChg chg="modSp mod">
        <pc:chgData name="Frank Moskowitz (SUP)" userId="69f103cb-879c-49a0-8582-504ab8c9d7b9" providerId="ADAL" clId="{089E4CF4-E88D-4A69-A5F9-027C55DE48B2}" dt="2023-12-27T22:32:27.958" v="928" actId="20577"/>
        <pc:sldMkLst>
          <pc:docMk/>
          <pc:sldMk cId="139529962" sldId="283"/>
        </pc:sldMkLst>
        <pc:spChg chg="mod">
          <ac:chgData name="Frank Moskowitz (SUP)" userId="69f103cb-879c-49a0-8582-504ab8c9d7b9" providerId="ADAL" clId="{089E4CF4-E88D-4A69-A5F9-027C55DE48B2}" dt="2023-12-27T21:47:58.643" v="726" actId="113"/>
          <ac:spMkLst>
            <pc:docMk/>
            <pc:sldMk cId="139529962" sldId="283"/>
            <ac:spMk id="9" creationId="{75AF539F-7BE9-9A7B-CE64-B757EBDA42C2}"/>
          </ac:spMkLst>
        </pc:spChg>
        <pc:spChg chg="mod">
          <ac:chgData name="Frank Moskowitz (SUP)" userId="69f103cb-879c-49a0-8582-504ab8c9d7b9" providerId="ADAL" clId="{089E4CF4-E88D-4A69-A5F9-027C55DE48B2}" dt="2023-12-27T21:43:19.403" v="687" actId="6549"/>
          <ac:spMkLst>
            <pc:docMk/>
            <pc:sldMk cId="139529962" sldId="283"/>
            <ac:spMk id="12" creationId="{83081919-7FCA-0098-2B70-6947306A7F70}"/>
          </ac:spMkLst>
        </pc:spChg>
        <pc:spChg chg="mod">
          <ac:chgData name="Frank Moskowitz (SUP)" userId="69f103cb-879c-49a0-8582-504ab8c9d7b9" providerId="ADAL" clId="{089E4CF4-E88D-4A69-A5F9-027C55DE48B2}" dt="2023-12-27T21:43:14.346" v="686" actId="1076"/>
          <ac:spMkLst>
            <pc:docMk/>
            <pc:sldMk cId="139529962" sldId="283"/>
            <ac:spMk id="13" creationId="{397FB9D5-7260-F74B-05CC-3AE651592E2B}"/>
          </ac:spMkLst>
        </pc:spChg>
        <pc:spChg chg="mod">
          <ac:chgData name="Frank Moskowitz (SUP)" userId="69f103cb-879c-49a0-8582-504ab8c9d7b9" providerId="ADAL" clId="{089E4CF4-E88D-4A69-A5F9-027C55DE48B2}" dt="2023-12-27T22:32:27.958" v="928" actId="20577"/>
          <ac:spMkLst>
            <pc:docMk/>
            <pc:sldMk cId="139529962" sldId="283"/>
            <ac:spMk id="14" creationId="{2B7F9F83-4D3A-6368-D3C0-AB77D54D1621}"/>
          </ac:spMkLst>
        </pc:spChg>
      </pc:sldChg>
      <pc:sldChg chg="modSp mod">
        <pc:chgData name="Frank Moskowitz (SUP)" userId="69f103cb-879c-49a0-8582-504ab8c9d7b9" providerId="ADAL" clId="{089E4CF4-E88D-4A69-A5F9-027C55DE48B2}" dt="2023-12-27T21:48:07.245" v="727" actId="113"/>
        <pc:sldMkLst>
          <pc:docMk/>
          <pc:sldMk cId="2634182846" sldId="284"/>
        </pc:sldMkLst>
        <pc:spChg chg="mod">
          <ac:chgData name="Frank Moskowitz (SUP)" userId="69f103cb-879c-49a0-8582-504ab8c9d7b9" providerId="ADAL" clId="{089E4CF4-E88D-4A69-A5F9-027C55DE48B2}" dt="2023-12-27T21:48:07.245" v="727" actId="113"/>
          <ac:spMkLst>
            <pc:docMk/>
            <pc:sldMk cId="2634182846" sldId="284"/>
            <ac:spMk id="9" creationId="{75AF539F-7BE9-9A7B-CE64-B757EBDA42C2}"/>
          </ac:spMkLst>
        </pc:spChg>
        <pc:spChg chg="mod">
          <ac:chgData name="Frank Moskowitz (SUP)" userId="69f103cb-879c-49a0-8582-504ab8c9d7b9" providerId="ADAL" clId="{089E4CF4-E88D-4A69-A5F9-027C55DE48B2}" dt="2023-12-27T18:11:18.796" v="29" actId="1076"/>
          <ac:spMkLst>
            <pc:docMk/>
            <pc:sldMk cId="2634182846" sldId="284"/>
            <ac:spMk id="11" creationId="{8BDBBD26-FD13-639B-FF6C-8DA623E38DAE}"/>
          </ac:spMkLst>
        </pc:spChg>
        <pc:spChg chg="mod">
          <ac:chgData name="Frank Moskowitz (SUP)" userId="69f103cb-879c-49a0-8582-504ab8c9d7b9" providerId="ADAL" clId="{089E4CF4-E88D-4A69-A5F9-027C55DE48B2}" dt="2023-12-27T18:11:21.797" v="30" actId="1076"/>
          <ac:spMkLst>
            <pc:docMk/>
            <pc:sldMk cId="2634182846" sldId="284"/>
            <ac:spMk id="12" creationId="{83081919-7FCA-0098-2B70-6947306A7F70}"/>
          </ac:spMkLst>
        </pc:spChg>
        <pc:spChg chg="mod">
          <ac:chgData name="Frank Moskowitz (SUP)" userId="69f103cb-879c-49a0-8582-504ab8c9d7b9" providerId="ADAL" clId="{089E4CF4-E88D-4A69-A5F9-027C55DE48B2}" dt="2023-12-27T18:11:26.334" v="31" actId="1076"/>
          <ac:spMkLst>
            <pc:docMk/>
            <pc:sldMk cId="2634182846" sldId="284"/>
            <ac:spMk id="13" creationId="{397FB9D5-7260-F74B-05CC-3AE651592E2B}"/>
          </ac:spMkLst>
        </pc:spChg>
        <pc:spChg chg="mod">
          <ac:chgData name="Frank Moskowitz (SUP)" userId="69f103cb-879c-49a0-8582-504ab8c9d7b9" providerId="ADAL" clId="{089E4CF4-E88D-4A69-A5F9-027C55DE48B2}" dt="2023-12-27T21:43:38.460" v="689" actId="1076"/>
          <ac:spMkLst>
            <pc:docMk/>
            <pc:sldMk cId="2634182846" sldId="284"/>
            <ac:spMk id="14" creationId="{2B7F9F83-4D3A-6368-D3C0-AB77D54D1621}"/>
          </ac:spMkLst>
        </pc:spChg>
        <pc:picChg chg="mod">
          <ac:chgData name="Frank Moskowitz (SUP)" userId="69f103cb-879c-49a0-8582-504ab8c9d7b9" providerId="ADAL" clId="{089E4CF4-E88D-4A69-A5F9-027C55DE48B2}" dt="2023-12-27T18:11:32.387" v="33" actId="1076"/>
          <ac:picMkLst>
            <pc:docMk/>
            <pc:sldMk cId="2634182846" sldId="284"/>
            <ac:picMk id="6146" creationId="{5E197661-37DF-A203-3C5C-E19CEDFF0158}"/>
          </ac:picMkLst>
        </pc:picChg>
      </pc:sldChg>
      <pc:sldChg chg="modSp mod">
        <pc:chgData name="Frank Moskowitz (SUP)" userId="69f103cb-879c-49a0-8582-504ab8c9d7b9" providerId="ADAL" clId="{089E4CF4-E88D-4A69-A5F9-027C55DE48B2}" dt="2023-12-27T22:32:54.441" v="954" actId="20577"/>
        <pc:sldMkLst>
          <pc:docMk/>
          <pc:sldMk cId="4288461549" sldId="285"/>
        </pc:sldMkLst>
        <pc:spChg chg="mod">
          <ac:chgData name="Frank Moskowitz (SUP)" userId="69f103cb-879c-49a0-8582-504ab8c9d7b9" providerId="ADAL" clId="{089E4CF4-E88D-4A69-A5F9-027C55DE48B2}" dt="2023-12-27T21:48:11.345" v="728" actId="113"/>
          <ac:spMkLst>
            <pc:docMk/>
            <pc:sldMk cId="4288461549" sldId="285"/>
            <ac:spMk id="9" creationId="{75AF539F-7BE9-9A7B-CE64-B757EBDA42C2}"/>
          </ac:spMkLst>
        </pc:spChg>
        <pc:spChg chg="mod">
          <ac:chgData name="Frank Moskowitz (SUP)" userId="69f103cb-879c-49a0-8582-504ab8c9d7b9" providerId="ADAL" clId="{089E4CF4-E88D-4A69-A5F9-027C55DE48B2}" dt="2023-12-27T18:11:40.057" v="34" actId="1076"/>
          <ac:spMkLst>
            <pc:docMk/>
            <pc:sldMk cId="4288461549" sldId="285"/>
            <ac:spMk id="11" creationId="{8BDBBD26-FD13-639B-FF6C-8DA623E38DAE}"/>
          </ac:spMkLst>
        </pc:spChg>
        <pc:spChg chg="mod">
          <ac:chgData name="Frank Moskowitz (SUP)" userId="69f103cb-879c-49a0-8582-504ab8c9d7b9" providerId="ADAL" clId="{089E4CF4-E88D-4A69-A5F9-027C55DE48B2}" dt="2023-12-27T22:32:54.441" v="954" actId="20577"/>
          <ac:spMkLst>
            <pc:docMk/>
            <pc:sldMk cId="4288461549" sldId="285"/>
            <ac:spMk id="12" creationId="{83081919-7FCA-0098-2B70-6947306A7F70}"/>
          </ac:spMkLst>
        </pc:spChg>
        <pc:spChg chg="mod">
          <ac:chgData name="Frank Moskowitz (SUP)" userId="69f103cb-879c-49a0-8582-504ab8c9d7b9" providerId="ADAL" clId="{089E4CF4-E88D-4A69-A5F9-027C55DE48B2}" dt="2023-12-27T18:11:45.306" v="35" actId="1076"/>
          <ac:spMkLst>
            <pc:docMk/>
            <pc:sldMk cId="4288461549" sldId="285"/>
            <ac:spMk id="13" creationId="{397FB9D5-7260-F74B-05CC-3AE651592E2B}"/>
          </ac:spMkLst>
        </pc:spChg>
        <pc:spChg chg="mod">
          <ac:chgData name="Frank Moskowitz (SUP)" userId="69f103cb-879c-49a0-8582-504ab8c9d7b9" providerId="ADAL" clId="{089E4CF4-E88D-4A69-A5F9-027C55DE48B2}" dt="2023-12-27T18:11:56.192" v="37" actId="1076"/>
          <ac:spMkLst>
            <pc:docMk/>
            <pc:sldMk cId="4288461549" sldId="285"/>
            <ac:spMk id="14" creationId="{2B7F9F83-4D3A-6368-D3C0-AB77D54D1621}"/>
          </ac:spMkLst>
        </pc:spChg>
        <pc:picChg chg="mod">
          <ac:chgData name="Frank Moskowitz (SUP)" userId="69f103cb-879c-49a0-8582-504ab8c9d7b9" providerId="ADAL" clId="{089E4CF4-E88D-4A69-A5F9-027C55DE48B2}" dt="2023-12-27T18:11:58.057" v="38" actId="1076"/>
          <ac:picMkLst>
            <pc:docMk/>
            <pc:sldMk cId="4288461549" sldId="285"/>
            <ac:picMk id="7170" creationId="{1B3FC3A6-86C3-5985-AF91-BBACC13320DD}"/>
          </ac:picMkLst>
        </pc:picChg>
      </pc:sldChg>
      <pc:sldChg chg="modSp mod">
        <pc:chgData name="Frank Moskowitz (SUP)" userId="69f103cb-879c-49a0-8582-504ab8c9d7b9" providerId="ADAL" clId="{089E4CF4-E88D-4A69-A5F9-027C55DE48B2}" dt="2023-12-27T22:33:11.325" v="956" actId="20577"/>
        <pc:sldMkLst>
          <pc:docMk/>
          <pc:sldMk cId="4203036448" sldId="286"/>
        </pc:sldMkLst>
        <pc:spChg chg="mod">
          <ac:chgData name="Frank Moskowitz (SUP)" userId="69f103cb-879c-49a0-8582-504ab8c9d7b9" providerId="ADAL" clId="{089E4CF4-E88D-4A69-A5F9-027C55DE48B2}" dt="2023-12-27T21:48:20.702" v="729" actId="113"/>
          <ac:spMkLst>
            <pc:docMk/>
            <pc:sldMk cId="4203036448" sldId="286"/>
            <ac:spMk id="9" creationId="{75AF539F-7BE9-9A7B-CE64-B757EBDA42C2}"/>
          </ac:spMkLst>
        </pc:spChg>
        <pc:spChg chg="mod">
          <ac:chgData name="Frank Moskowitz (SUP)" userId="69f103cb-879c-49a0-8582-504ab8c9d7b9" providerId="ADAL" clId="{089E4CF4-E88D-4A69-A5F9-027C55DE48B2}" dt="2023-12-27T18:12:06.049" v="39" actId="1076"/>
          <ac:spMkLst>
            <pc:docMk/>
            <pc:sldMk cId="4203036448" sldId="286"/>
            <ac:spMk id="11" creationId="{8BDBBD26-FD13-639B-FF6C-8DA623E38DAE}"/>
          </ac:spMkLst>
        </pc:spChg>
        <pc:spChg chg="mod">
          <ac:chgData name="Frank Moskowitz (SUP)" userId="69f103cb-879c-49a0-8582-504ab8c9d7b9" providerId="ADAL" clId="{089E4CF4-E88D-4A69-A5F9-027C55DE48B2}" dt="2023-12-27T18:12:08.119" v="40" actId="1076"/>
          <ac:spMkLst>
            <pc:docMk/>
            <pc:sldMk cId="4203036448" sldId="286"/>
            <ac:spMk id="12" creationId="{83081919-7FCA-0098-2B70-6947306A7F70}"/>
          </ac:spMkLst>
        </pc:spChg>
        <pc:spChg chg="mod">
          <ac:chgData name="Frank Moskowitz (SUP)" userId="69f103cb-879c-49a0-8582-504ab8c9d7b9" providerId="ADAL" clId="{089E4CF4-E88D-4A69-A5F9-027C55DE48B2}" dt="2023-12-27T18:12:13.040" v="41" actId="1076"/>
          <ac:spMkLst>
            <pc:docMk/>
            <pc:sldMk cId="4203036448" sldId="286"/>
            <ac:spMk id="13" creationId="{397FB9D5-7260-F74B-05CC-3AE651592E2B}"/>
          </ac:spMkLst>
        </pc:spChg>
        <pc:spChg chg="mod">
          <ac:chgData name="Frank Moskowitz (SUP)" userId="69f103cb-879c-49a0-8582-504ab8c9d7b9" providerId="ADAL" clId="{089E4CF4-E88D-4A69-A5F9-027C55DE48B2}" dt="2023-12-27T22:33:11.325" v="956" actId="20577"/>
          <ac:spMkLst>
            <pc:docMk/>
            <pc:sldMk cId="4203036448" sldId="286"/>
            <ac:spMk id="14" creationId="{2B7F9F83-4D3A-6368-D3C0-AB77D54D1621}"/>
          </ac:spMkLst>
        </pc:spChg>
        <pc:picChg chg="mod">
          <ac:chgData name="Frank Moskowitz (SUP)" userId="69f103cb-879c-49a0-8582-504ab8c9d7b9" providerId="ADAL" clId="{089E4CF4-E88D-4A69-A5F9-027C55DE48B2}" dt="2023-12-27T18:12:20.616" v="43" actId="1076"/>
          <ac:picMkLst>
            <pc:docMk/>
            <pc:sldMk cId="4203036448" sldId="286"/>
            <ac:picMk id="2" creationId="{0C592FDF-B5F7-AD94-30AB-F49D3E9B77C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3/14/2024</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3/14/2024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dirty="0"/>
              <a:t>Click icon to add chart</a:t>
            </a:r>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dirty="0"/>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pinterest.com/pin/17521886044774043/"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cartoonstock.com/cartoon?searchID=CS113276"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cartoonstock.com/cartoon?searchID=CS116192"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cartoonstock.com/cartoon?searchID=CS305209"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4941771" cy="1122202"/>
          </a:xfrm>
        </p:spPr>
        <p:txBody>
          <a:bodyPr/>
          <a:lstStyle/>
          <a:p>
            <a:r>
              <a:rPr lang="en-US" dirty="0"/>
              <a:t>My (current)Top Ten Do’s and Don’ts – subject to change </a:t>
            </a:r>
            <a:r>
              <a:rPr lang="en-US" dirty="0">
                <a:sym typeface="Wingdings" panose="05000000000000000000" pitchFamily="2" charset="2"/>
              </a:rPr>
              <a:t> </a:t>
            </a:r>
            <a:endParaRPr lang="en-US"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730020"/>
          </a:xfrm>
        </p:spPr>
        <p:txBody>
          <a:bodyPr/>
          <a:lstStyle/>
          <a:p>
            <a:r>
              <a:rPr lang="en-US" dirty="0"/>
              <a:t>Judge Frank W. Moskowitz</a:t>
            </a:r>
          </a:p>
          <a:p>
            <a:r>
              <a:rPr lang="en-US" sz="1400" dirty="0"/>
              <a:t>Maricopa County Superior Court</a:t>
            </a:r>
          </a:p>
          <a:p>
            <a:endParaRPr lang="en-US" sz="1400" dirty="0"/>
          </a:p>
          <a:p>
            <a:endParaRPr lang="en-US" dirty="0"/>
          </a:p>
          <a:p>
            <a:endParaRPr lang="en-US" dirty="0"/>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AF539F-7BE9-9A7B-CE64-B757EBDA42C2}"/>
              </a:ext>
            </a:extLst>
          </p:cNvPr>
          <p:cNvSpPr>
            <a:spLocks noGrp="1"/>
          </p:cNvSpPr>
          <p:nvPr>
            <p:ph type="title"/>
          </p:nvPr>
        </p:nvSpPr>
        <p:spPr/>
        <p:txBody>
          <a:bodyPr>
            <a:normAutofit/>
          </a:bodyPr>
          <a:lstStyle/>
          <a:p>
            <a:pPr marL="0" marR="0">
              <a:lnSpc>
                <a:spcPct val="107000"/>
              </a:lnSpc>
              <a:spcBef>
                <a:spcPts val="0"/>
              </a:spcBef>
              <a:spcAft>
                <a:spcPts val="800"/>
              </a:spcAft>
            </a:pPr>
            <a:r>
              <a:rPr lang="en-US" b="1" dirty="0"/>
              <a:t>Minute entries </a:t>
            </a:r>
          </a:p>
        </p:txBody>
      </p:sp>
      <p:sp>
        <p:nvSpPr>
          <p:cNvPr id="11" name="Text Placeholder 10">
            <a:extLst>
              <a:ext uri="{FF2B5EF4-FFF2-40B4-BE49-F238E27FC236}">
                <a16:creationId xmlns:a16="http://schemas.microsoft.com/office/drawing/2014/main" id="{8BDBBD26-FD13-639B-FF6C-8DA623E38DAE}"/>
              </a:ext>
            </a:extLst>
          </p:cNvPr>
          <p:cNvSpPr>
            <a:spLocks noGrp="1"/>
          </p:cNvSpPr>
          <p:nvPr>
            <p:ph type="body" idx="1"/>
          </p:nvPr>
        </p:nvSpPr>
        <p:spPr>
          <a:xfrm>
            <a:off x="2933700" y="1554958"/>
            <a:ext cx="3640822" cy="823912"/>
          </a:xfrm>
        </p:spPr>
        <p:txBody>
          <a:bodyPr/>
          <a:lstStyle/>
          <a:p>
            <a:r>
              <a:rPr lang="en-US" dirty="0"/>
              <a:t>DO			</a:t>
            </a:r>
          </a:p>
        </p:txBody>
      </p:sp>
      <p:sp>
        <p:nvSpPr>
          <p:cNvPr id="12" name="Content Placeholder 11">
            <a:extLst>
              <a:ext uri="{FF2B5EF4-FFF2-40B4-BE49-F238E27FC236}">
                <a16:creationId xmlns:a16="http://schemas.microsoft.com/office/drawing/2014/main" id="{83081919-7FCA-0098-2B70-6947306A7F70}"/>
              </a:ext>
            </a:extLst>
          </p:cNvPr>
          <p:cNvSpPr>
            <a:spLocks noGrp="1"/>
          </p:cNvSpPr>
          <p:nvPr>
            <p:ph sz="half" idx="2"/>
          </p:nvPr>
        </p:nvSpPr>
        <p:spPr>
          <a:xfrm>
            <a:off x="2933700" y="2378395"/>
            <a:ext cx="4408414" cy="1916214"/>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read them carefully and come to the scheduled hearing prepared to address the matters the Court has specifically identified in the Minute Entry.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Placeholder 12">
            <a:extLst>
              <a:ext uri="{FF2B5EF4-FFF2-40B4-BE49-F238E27FC236}">
                <a16:creationId xmlns:a16="http://schemas.microsoft.com/office/drawing/2014/main" id="{397FB9D5-7260-F74B-05CC-3AE651592E2B}"/>
              </a:ext>
            </a:extLst>
          </p:cNvPr>
          <p:cNvSpPr>
            <a:spLocks noGrp="1"/>
          </p:cNvSpPr>
          <p:nvPr>
            <p:ph type="body" sz="quarter" idx="3"/>
          </p:nvPr>
        </p:nvSpPr>
        <p:spPr>
          <a:xfrm>
            <a:off x="7439478" y="1554958"/>
            <a:ext cx="3943627" cy="823912"/>
          </a:xfrm>
        </p:spPr>
        <p:txBody>
          <a:bodyPr/>
          <a:lstStyle/>
          <a:p>
            <a:r>
              <a:rPr lang="en-US" dirty="0"/>
              <a:t>DON’T</a:t>
            </a:r>
          </a:p>
        </p:txBody>
      </p:sp>
      <p:sp>
        <p:nvSpPr>
          <p:cNvPr id="14" name="Content Placeholder 13">
            <a:extLst>
              <a:ext uri="{FF2B5EF4-FFF2-40B4-BE49-F238E27FC236}">
                <a16:creationId xmlns:a16="http://schemas.microsoft.com/office/drawing/2014/main" id="{2B7F9F83-4D3A-6368-D3C0-AB77D54D1621}"/>
              </a:ext>
            </a:extLst>
          </p:cNvPr>
          <p:cNvSpPr>
            <a:spLocks noGrp="1"/>
          </p:cNvSpPr>
          <p:nvPr>
            <p:ph sz="quarter" idx="4"/>
          </p:nvPr>
        </p:nvSpPr>
        <p:spPr>
          <a:xfrm>
            <a:off x="7411761" y="2337568"/>
            <a:ext cx="3778542" cy="1997867"/>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forget to look for a “LATER” at the end of a Minute Entry.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423D487-BE8E-F5CC-DCB4-671C2FBC85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B58E31B-AE39-FBE1-4AF6-9B5230EBB07E}"/>
              </a:ext>
            </a:extLst>
          </p:cNvPr>
          <p:cNvSpPr>
            <a:spLocks noGrp="1"/>
          </p:cNvSpPr>
          <p:nvPr>
            <p:ph type="ftr" sz="quarter" idx="11"/>
          </p:nvPr>
        </p:nvSpPr>
        <p:spPr>
          <a:xfrm>
            <a:off x="1840736" y="6036297"/>
            <a:ext cx="1305136" cy="205112"/>
          </a:xfrm>
        </p:spPr>
        <p:txBody>
          <a:bodyPr/>
          <a:lstStyle/>
          <a:p>
            <a:pPr algn="l"/>
            <a:endParaRPr lang="en-US" sz="1600" b="1" dirty="0"/>
          </a:p>
        </p:txBody>
      </p:sp>
      <p:sp>
        <p:nvSpPr>
          <p:cNvPr id="6" name="Slide Number Placeholder 5">
            <a:extLst>
              <a:ext uri="{FF2B5EF4-FFF2-40B4-BE49-F238E27FC236}">
                <a16:creationId xmlns:a16="http://schemas.microsoft.com/office/drawing/2014/main" id="{55D52557-699B-99DA-1AC3-DCF87C8B35C5}"/>
              </a:ext>
            </a:extLst>
          </p:cNvPr>
          <p:cNvSpPr>
            <a:spLocks noGrp="1"/>
          </p:cNvSpPr>
          <p:nvPr>
            <p:ph type="sldNum" sz="quarter" idx="12"/>
          </p:nvPr>
        </p:nvSpPr>
        <p:spPr/>
        <p:txBody>
          <a:bodyPr/>
          <a:lstStyle/>
          <a:p>
            <a:fld id="{B5CEABB6-07DC-46E8-9B57-56EC44A396E5}" type="slidenum">
              <a:rPr lang="en-US" smtClean="0"/>
              <a:t>10</a:t>
            </a:fld>
            <a:endParaRPr lang="en-US" dirty="0"/>
          </a:p>
        </p:txBody>
      </p:sp>
      <p:pic>
        <p:nvPicPr>
          <p:cNvPr id="7170" name="Picture 2" descr="Tread Carefully Cartoons and Comics - funny pictures from ...">
            <a:extLst>
              <a:ext uri="{FF2B5EF4-FFF2-40B4-BE49-F238E27FC236}">
                <a16:creationId xmlns:a16="http://schemas.microsoft.com/office/drawing/2014/main" id="{1B3FC3A6-86C3-5985-AF91-BBACC1332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240" y="3464849"/>
            <a:ext cx="3194179" cy="257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6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AF539F-7BE9-9A7B-CE64-B757EBDA42C2}"/>
              </a:ext>
            </a:extLst>
          </p:cNvPr>
          <p:cNvSpPr>
            <a:spLocks noGrp="1"/>
          </p:cNvSpPr>
          <p:nvPr>
            <p:ph type="title"/>
          </p:nvPr>
        </p:nvSpPr>
        <p:spPr/>
        <p:txBody>
          <a:bodyPr>
            <a:normAutofit/>
          </a:bodyPr>
          <a:lstStyle/>
          <a:p>
            <a:pPr marL="0" marR="0">
              <a:lnSpc>
                <a:spcPct val="107000"/>
              </a:lnSpc>
              <a:spcBef>
                <a:spcPts val="0"/>
              </a:spcBef>
              <a:spcAft>
                <a:spcPts val="800"/>
              </a:spcAft>
            </a:pPr>
            <a:r>
              <a:rPr lang="en-US" b="1" dirty="0"/>
              <a:t>Voice of reason </a:t>
            </a:r>
          </a:p>
        </p:txBody>
      </p:sp>
      <p:sp>
        <p:nvSpPr>
          <p:cNvPr id="11" name="Text Placeholder 10">
            <a:extLst>
              <a:ext uri="{FF2B5EF4-FFF2-40B4-BE49-F238E27FC236}">
                <a16:creationId xmlns:a16="http://schemas.microsoft.com/office/drawing/2014/main" id="{8BDBBD26-FD13-639B-FF6C-8DA623E38DAE}"/>
              </a:ext>
            </a:extLst>
          </p:cNvPr>
          <p:cNvSpPr>
            <a:spLocks noGrp="1"/>
          </p:cNvSpPr>
          <p:nvPr>
            <p:ph type="body" idx="1"/>
          </p:nvPr>
        </p:nvSpPr>
        <p:spPr>
          <a:xfrm>
            <a:off x="2933700" y="1679890"/>
            <a:ext cx="3640822" cy="823912"/>
          </a:xfrm>
        </p:spPr>
        <p:txBody>
          <a:bodyPr/>
          <a:lstStyle/>
          <a:p>
            <a:r>
              <a:rPr lang="en-US" dirty="0"/>
              <a:t>DO			</a:t>
            </a:r>
          </a:p>
        </p:txBody>
      </p:sp>
      <p:sp>
        <p:nvSpPr>
          <p:cNvPr id="12" name="Content Placeholder 11">
            <a:extLst>
              <a:ext uri="{FF2B5EF4-FFF2-40B4-BE49-F238E27FC236}">
                <a16:creationId xmlns:a16="http://schemas.microsoft.com/office/drawing/2014/main" id="{83081919-7FCA-0098-2B70-6947306A7F70}"/>
              </a:ext>
            </a:extLst>
          </p:cNvPr>
          <p:cNvSpPr>
            <a:spLocks noGrp="1"/>
          </p:cNvSpPr>
          <p:nvPr>
            <p:ph sz="half" idx="2"/>
          </p:nvPr>
        </p:nvSpPr>
        <p:spPr>
          <a:xfrm>
            <a:off x="2933700" y="2437985"/>
            <a:ext cx="4408414" cy="1916214"/>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be that.</a:t>
            </a:r>
          </a:p>
        </p:txBody>
      </p:sp>
      <p:sp>
        <p:nvSpPr>
          <p:cNvPr id="13" name="Text Placeholder 12">
            <a:extLst>
              <a:ext uri="{FF2B5EF4-FFF2-40B4-BE49-F238E27FC236}">
                <a16:creationId xmlns:a16="http://schemas.microsoft.com/office/drawing/2014/main" id="{397FB9D5-7260-F74B-05CC-3AE651592E2B}"/>
              </a:ext>
            </a:extLst>
          </p:cNvPr>
          <p:cNvSpPr>
            <a:spLocks noGrp="1"/>
          </p:cNvSpPr>
          <p:nvPr>
            <p:ph type="body" sz="quarter" idx="3"/>
          </p:nvPr>
        </p:nvSpPr>
        <p:spPr>
          <a:xfrm>
            <a:off x="7342114" y="1626568"/>
            <a:ext cx="3943627" cy="823912"/>
          </a:xfrm>
        </p:spPr>
        <p:txBody>
          <a:bodyPr/>
          <a:lstStyle/>
          <a:p>
            <a:r>
              <a:rPr lang="en-US" dirty="0"/>
              <a:t>DON’T</a:t>
            </a:r>
          </a:p>
        </p:txBody>
      </p:sp>
      <p:sp>
        <p:nvSpPr>
          <p:cNvPr id="14" name="Content Placeholder 13">
            <a:extLst>
              <a:ext uri="{FF2B5EF4-FFF2-40B4-BE49-F238E27FC236}">
                <a16:creationId xmlns:a16="http://schemas.microsoft.com/office/drawing/2014/main" id="{2B7F9F83-4D3A-6368-D3C0-AB77D54D1621}"/>
              </a:ext>
            </a:extLst>
          </p:cNvPr>
          <p:cNvSpPr>
            <a:spLocks noGrp="1"/>
          </p:cNvSpPr>
          <p:nvPr>
            <p:ph sz="quarter" idx="4"/>
          </p:nvPr>
        </p:nvSpPr>
        <p:spPr>
          <a:xfrm>
            <a:off x="7369029" y="2450480"/>
            <a:ext cx="3778542" cy="1997867"/>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bank on a</a:t>
            </a:r>
            <a:r>
              <a:rPr lang="en-US" b="1" dirty="0">
                <a:latin typeface="Calibri" panose="020F0502020204030204" pitchFamily="34" charset="0"/>
                <a:ea typeface="Calibri" panose="020F0502020204030204" pitchFamily="34" charset="0"/>
                <a:cs typeface="Times New Roman" panose="02020603050405020304" pitchFamily="18" charset="0"/>
              </a:rPr>
              <a:t> “aha, gotcha” moment or a form over substance strategy.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423D487-BE8E-F5CC-DCB4-671C2FBC85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B58E31B-AE39-FBE1-4AF6-9B5230EBB07E}"/>
              </a:ext>
            </a:extLst>
          </p:cNvPr>
          <p:cNvSpPr>
            <a:spLocks noGrp="1"/>
          </p:cNvSpPr>
          <p:nvPr>
            <p:ph type="ftr" sz="quarter" idx="11"/>
          </p:nvPr>
        </p:nvSpPr>
        <p:spPr>
          <a:xfrm>
            <a:off x="1840736" y="6036297"/>
            <a:ext cx="1305136" cy="205112"/>
          </a:xfrm>
        </p:spPr>
        <p:txBody>
          <a:bodyPr/>
          <a:lstStyle/>
          <a:p>
            <a:pPr algn="l"/>
            <a:endParaRPr lang="en-US" sz="1600" b="1" dirty="0"/>
          </a:p>
        </p:txBody>
      </p:sp>
      <p:sp>
        <p:nvSpPr>
          <p:cNvPr id="6" name="Slide Number Placeholder 5">
            <a:extLst>
              <a:ext uri="{FF2B5EF4-FFF2-40B4-BE49-F238E27FC236}">
                <a16:creationId xmlns:a16="http://schemas.microsoft.com/office/drawing/2014/main" id="{55D52557-699B-99DA-1AC3-DCF87C8B35C5}"/>
              </a:ext>
            </a:extLst>
          </p:cNvPr>
          <p:cNvSpPr>
            <a:spLocks noGrp="1"/>
          </p:cNvSpPr>
          <p:nvPr>
            <p:ph type="sldNum" sz="quarter" idx="12"/>
          </p:nvPr>
        </p:nvSpPr>
        <p:spPr/>
        <p:txBody>
          <a:bodyPr/>
          <a:lstStyle/>
          <a:p>
            <a:fld id="{B5CEABB6-07DC-46E8-9B57-56EC44A396E5}" type="slidenum">
              <a:rPr lang="en-US" smtClean="0"/>
              <a:t>11</a:t>
            </a:fld>
            <a:endParaRPr lang="en-US" dirty="0"/>
          </a:p>
        </p:txBody>
      </p:sp>
      <p:pic>
        <p:nvPicPr>
          <p:cNvPr id="2" name="Picture 1">
            <a:extLst>
              <a:ext uri="{FF2B5EF4-FFF2-40B4-BE49-F238E27FC236}">
                <a16:creationId xmlns:a16="http://schemas.microsoft.com/office/drawing/2014/main" id="{0C592FDF-B5F7-AD94-30AB-F49D3E9B77C7}"/>
              </a:ext>
            </a:extLst>
          </p:cNvPr>
          <p:cNvPicPr>
            <a:picLocks noChangeAspect="1"/>
          </p:cNvPicPr>
          <p:nvPr/>
        </p:nvPicPr>
        <p:blipFill>
          <a:blip r:embed="rId2"/>
          <a:stretch>
            <a:fillRect/>
          </a:stretch>
        </p:blipFill>
        <p:spPr>
          <a:xfrm>
            <a:off x="3023154" y="3085062"/>
            <a:ext cx="5060119" cy="3365436"/>
          </a:xfrm>
          <a:prstGeom prst="rect">
            <a:avLst/>
          </a:prstGeom>
        </p:spPr>
      </p:pic>
    </p:spTree>
    <p:extLst>
      <p:ext uri="{BB962C8B-B14F-4D97-AF65-F5344CB8AC3E}">
        <p14:creationId xmlns:p14="http://schemas.microsoft.com/office/powerpoint/2010/main" val="420303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4267200" y="1615736"/>
            <a:ext cx="4179570" cy="1524735"/>
          </a:xfrm>
        </p:spPr>
        <p:txBody>
          <a:bodyPr/>
          <a:lstStyle/>
          <a:p>
            <a:r>
              <a:rPr lang="en-US"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4267200" y="3238103"/>
            <a:ext cx="4179570" cy="2004161"/>
          </a:xfrm>
        </p:spPr>
        <p:txBody>
          <a:bodyPr>
            <a:norm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*These were simply </a:t>
            </a:r>
            <a:r>
              <a:rPr lang="en-US" sz="1800" b="1" dirty="0">
                <a:latin typeface="Calibri" panose="020F0502020204030204" pitchFamily="34" charset="0"/>
                <a:ea typeface="Calibri" panose="020F0502020204030204" pitchFamily="34" charset="0"/>
                <a:cs typeface="Times New Roman" panose="02020603050405020304" pitchFamily="18" charset="0"/>
              </a:rPr>
              <a:t>some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tips, suggestions, and opinions of one humble Judge and not those of the entire bench.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72DA7980-C870-4C9A-84FA-4120D8AF5DE8}"/>
              </a:ext>
            </a:extLst>
          </p:cNvPr>
          <p:cNvSpPr>
            <a:spLocks noGrp="1"/>
          </p:cNvSpPr>
          <p:nvPr>
            <p:ph type="dt" sz="half" idx="10"/>
          </p:nvPr>
        </p:nvSpPr>
        <p:spPr>
          <a:xfrm>
            <a:off x="4267200" y="6356350"/>
            <a:ext cx="1774371" cy="365125"/>
          </a:xfrm>
        </p:spPr>
        <p:txBody>
          <a:bodyPr/>
          <a:lstStyle/>
          <a:p>
            <a:r>
              <a:rPr lang="en-US" dirty="0"/>
              <a:t>20XX</a:t>
            </a:r>
          </a:p>
        </p:txBody>
      </p:sp>
      <p:sp>
        <p:nvSpPr>
          <p:cNvPr id="5" name="Footer Placeholder 4">
            <a:extLst>
              <a:ext uri="{FF2B5EF4-FFF2-40B4-BE49-F238E27FC236}">
                <a16:creationId xmlns:a16="http://schemas.microsoft.com/office/drawing/2014/main" id="{0DFADE42-1A3F-40C8-A071-E57644F3D843}"/>
              </a:ext>
            </a:extLst>
          </p:cNvPr>
          <p:cNvSpPr>
            <a:spLocks noGrp="1"/>
          </p:cNvSpPr>
          <p:nvPr>
            <p:ph type="ftr" sz="quarter" idx="11"/>
          </p:nvPr>
        </p:nvSpPr>
        <p:spPr>
          <a:xfrm>
            <a:off x="6479721" y="6356350"/>
            <a:ext cx="2661557" cy="365125"/>
          </a:xfrm>
        </p:spPr>
        <p:txBody>
          <a:bodyPr/>
          <a:lstStyle/>
          <a:p>
            <a:r>
              <a:rPr lang="en-US" dirty="0"/>
              <a:t>Pitch Deck</a:t>
            </a:r>
          </a:p>
        </p:txBody>
      </p:sp>
      <p:sp>
        <p:nvSpPr>
          <p:cNvPr id="6" name="Slide Number Placeholder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8" y="6356350"/>
            <a:ext cx="1774371" cy="365125"/>
          </a:xfrm>
        </p:spPr>
        <p:txBody>
          <a:bodyPr/>
          <a:lstStyle/>
          <a:p>
            <a:fld id="{B5CEABB6-07DC-46E8-9B57-56EC44A396E5}" type="slidenum">
              <a:rPr lang="en-US" smtClean="0"/>
              <a:pPr/>
              <a:t>12</a:t>
            </a:fld>
            <a:endParaRPr lang="en-US" dirty="0"/>
          </a:p>
        </p:txBody>
      </p:sp>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AF539F-7BE9-9A7B-CE64-B757EBDA42C2}"/>
              </a:ext>
            </a:extLst>
          </p:cNvPr>
          <p:cNvSpPr>
            <a:spLocks noGrp="1"/>
          </p:cNvSpPr>
          <p:nvPr>
            <p:ph type="title"/>
          </p:nvPr>
        </p:nvSpPr>
        <p:spPr/>
        <p:txBody>
          <a:bodyPr>
            <a:norm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Proposed orders</a:t>
            </a:r>
            <a:endParaRPr lang="en-US" dirty="0"/>
          </a:p>
        </p:txBody>
      </p:sp>
      <p:sp>
        <p:nvSpPr>
          <p:cNvPr id="11" name="Text Placeholder 10">
            <a:extLst>
              <a:ext uri="{FF2B5EF4-FFF2-40B4-BE49-F238E27FC236}">
                <a16:creationId xmlns:a16="http://schemas.microsoft.com/office/drawing/2014/main" id="{8BDBBD26-FD13-639B-FF6C-8DA623E38DAE}"/>
              </a:ext>
            </a:extLst>
          </p:cNvPr>
          <p:cNvSpPr>
            <a:spLocks noGrp="1"/>
          </p:cNvSpPr>
          <p:nvPr>
            <p:ph type="body" idx="1"/>
          </p:nvPr>
        </p:nvSpPr>
        <p:spPr>
          <a:xfrm>
            <a:off x="2850540" y="1448764"/>
            <a:ext cx="3924300" cy="823912"/>
          </a:xfrm>
        </p:spPr>
        <p:txBody>
          <a:bodyPr/>
          <a:lstStyle/>
          <a:p>
            <a:r>
              <a:rPr lang="en-US" dirty="0"/>
              <a:t> DO			</a:t>
            </a:r>
          </a:p>
        </p:txBody>
      </p:sp>
      <p:sp>
        <p:nvSpPr>
          <p:cNvPr id="12" name="Content Placeholder 11">
            <a:extLst>
              <a:ext uri="{FF2B5EF4-FFF2-40B4-BE49-F238E27FC236}">
                <a16:creationId xmlns:a16="http://schemas.microsoft.com/office/drawing/2014/main" id="{83081919-7FCA-0098-2B70-6947306A7F70}"/>
              </a:ext>
            </a:extLst>
          </p:cNvPr>
          <p:cNvSpPr>
            <a:spLocks noGrp="1"/>
          </p:cNvSpPr>
          <p:nvPr>
            <p:ph sz="half" idx="2"/>
          </p:nvPr>
        </p:nvSpPr>
        <p:spPr>
          <a:xfrm>
            <a:off x="2933700" y="2217740"/>
            <a:ext cx="3924300" cy="1997867"/>
          </a:xfrm>
        </p:spPr>
        <p:txBody>
          <a:bodyPr>
            <a:normAutofit fontScale="85000" lnSpcReduction="10000"/>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include the new date, deadline, and any other specific information that you want in the proposed order. If the Judge wants to modify the proposed order, they can do so.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 name="Text Placeholder 12">
            <a:extLst>
              <a:ext uri="{FF2B5EF4-FFF2-40B4-BE49-F238E27FC236}">
                <a16:creationId xmlns:a16="http://schemas.microsoft.com/office/drawing/2014/main" id="{397FB9D5-7260-F74B-05CC-3AE651592E2B}"/>
              </a:ext>
            </a:extLst>
          </p:cNvPr>
          <p:cNvSpPr>
            <a:spLocks noGrp="1"/>
          </p:cNvSpPr>
          <p:nvPr>
            <p:ph type="body" sz="quarter" idx="3"/>
          </p:nvPr>
        </p:nvSpPr>
        <p:spPr>
          <a:xfrm>
            <a:off x="7410173" y="1421296"/>
            <a:ext cx="3943627" cy="823912"/>
          </a:xfrm>
        </p:spPr>
        <p:txBody>
          <a:bodyPr/>
          <a:lstStyle/>
          <a:p>
            <a:r>
              <a:rPr lang="en-US" dirty="0"/>
              <a:t>DON’T</a:t>
            </a:r>
          </a:p>
        </p:txBody>
      </p:sp>
      <p:sp>
        <p:nvSpPr>
          <p:cNvPr id="14" name="Content Placeholder 13">
            <a:extLst>
              <a:ext uri="{FF2B5EF4-FFF2-40B4-BE49-F238E27FC236}">
                <a16:creationId xmlns:a16="http://schemas.microsoft.com/office/drawing/2014/main" id="{2B7F9F83-4D3A-6368-D3C0-AB77D54D1621}"/>
              </a:ext>
            </a:extLst>
          </p:cNvPr>
          <p:cNvSpPr>
            <a:spLocks noGrp="1"/>
          </p:cNvSpPr>
          <p:nvPr>
            <p:ph sz="quarter" idx="4"/>
          </p:nvPr>
        </p:nvSpPr>
        <p:spPr>
          <a:xfrm>
            <a:off x="7408585" y="2245208"/>
            <a:ext cx="3778542" cy="1997867"/>
          </a:xfrm>
        </p:spPr>
        <p:txBody>
          <a:bodyPr>
            <a:normAutofit fontScale="85000" lnSpcReduction="10000"/>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include “[Proposed],” leave blanks (unless you have good reason), use conclusory, non-specific language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i.e</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“may serve by alternative service” </a:t>
            </a:r>
            <a:r>
              <a:rPr lang="en-US" sz="1400" b="1">
                <a:effectLst/>
                <a:latin typeface="Calibri" panose="020F0502020204030204" pitchFamily="34" charset="0"/>
                <a:ea typeface="Calibri" panose="020F0502020204030204" pitchFamily="34" charset="0"/>
                <a:cs typeface="Times New Roman" panose="02020603050405020304" pitchFamily="18" charset="0"/>
              </a:rPr>
              <a:t>with nothing more),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or “HEAR YE, HEAR YE” type language, reference an incorrect associated filing, or include a certificate of service – doing so just forces the Judge to take the time to modify an order that may not otherwise need to be modified.  Again, if the Judge wants to modify the proposed order, they can do so.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423D487-BE8E-F5CC-DCB4-671C2FBC85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B58E31B-AE39-FBE1-4AF6-9B5230EBB0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D52557-699B-99DA-1AC3-DCF87C8B35C5}"/>
              </a:ext>
            </a:extLst>
          </p:cNvPr>
          <p:cNvSpPr>
            <a:spLocks noGrp="1"/>
          </p:cNvSpPr>
          <p:nvPr>
            <p:ph type="sldNum" sz="quarter" idx="12"/>
          </p:nvPr>
        </p:nvSpPr>
        <p:spPr/>
        <p:txBody>
          <a:bodyPr/>
          <a:lstStyle/>
          <a:p>
            <a:fld id="{B5CEABB6-07DC-46E8-9B57-56EC44A396E5}" type="slidenum">
              <a:rPr lang="en-US" smtClean="0"/>
              <a:t>2</a:t>
            </a:fld>
            <a:endParaRPr lang="en-US" dirty="0"/>
          </a:p>
        </p:txBody>
      </p:sp>
      <p:pic>
        <p:nvPicPr>
          <p:cNvPr id="1026" name="Picture 2" descr="I totally agree. We need to waste more time on this. | Work quotes, Work  quotes funny, Funny quotes">
            <a:extLst>
              <a:ext uri="{FF2B5EF4-FFF2-40B4-BE49-F238E27FC236}">
                <a16:creationId xmlns:a16="http://schemas.microsoft.com/office/drawing/2014/main" id="{46F37806-9A8E-EB27-55C5-06EEADB9A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35181"/>
            <a:ext cx="4114799" cy="228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69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AF539F-7BE9-9A7B-CE64-B757EBDA42C2}"/>
              </a:ext>
            </a:extLst>
          </p:cNvPr>
          <p:cNvSpPr>
            <a:spLocks noGrp="1"/>
          </p:cNvSpPr>
          <p:nvPr>
            <p:ph type="title"/>
          </p:nvPr>
        </p:nvSpPr>
        <p:spPr/>
        <p:txBody>
          <a:bodyPr>
            <a:norm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Motions</a:t>
            </a:r>
            <a:endParaRPr lang="en-US" dirty="0"/>
          </a:p>
        </p:txBody>
      </p:sp>
      <p:sp>
        <p:nvSpPr>
          <p:cNvPr id="11" name="Text Placeholder 10">
            <a:extLst>
              <a:ext uri="{FF2B5EF4-FFF2-40B4-BE49-F238E27FC236}">
                <a16:creationId xmlns:a16="http://schemas.microsoft.com/office/drawing/2014/main" id="{8BDBBD26-FD13-639B-FF6C-8DA623E38DAE}"/>
              </a:ext>
            </a:extLst>
          </p:cNvPr>
          <p:cNvSpPr>
            <a:spLocks noGrp="1"/>
          </p:cNvSpPr>
          <p:nvPr>
            <p:ph type="body" idx="1"/>
          </p:nvPr>
        </p:nvSpPr>
        <p:spPr>
          <a:xfrm>
            <a:off x="2933700" y="1554958"/>
            <a:ext cx="3640822" cy="823912"/>
          </a:xfrm>
        </p:spPr>
        <p:txBody>
          <a:bodyPr/>
          <a:lstStyle/>
          <a:p>
            <a:r>
              <a:rPr lang="en-US" dirty="0"/>
              <a:t>DO			</a:t>
            </a:r>
          </a:p>
        </p:txBody>
      </p:sp>
      <p:sp>
        <p:nvSpPr>
          <p:cNvPr id="12" name="Content Placeholder 11">
            <a:extLst>
              <a:ext uri="{FF2B5EF4-FFF2-40B4-BE49-F238E27FC236}">
                <a16:creationId xmlns:a16="http://schemas.microsoft.com/office/drawing/2014/main" id="{83081919-7FCA-0098-2B70-6947306A7F70}"/>
              </a:ext>
            </a:extLst>
          </p:cNvPr>
          <p:cNvSpPr>
            <a:spLocks noGrp="1"/>
          </p:cNvSpPr>
          <p:nvPr>
            <p:ph sz="half" idx="2"/>
          </p:nvPr>
        </p:nvSpPr>
        <p:spPr>
          <a:xfrm>
            <a:off x="2468564" y="2316455"/>
            <a:ext cx="4408414" cy="1710260"/>
          </a:xfrm>
        </p:spPr>
        <p:txBody>
          <a:bodyPr>
            <a:normAutofit/>
          </a:bodyPr>
          <a:lstStyle/>
          <a:p>
            <a:pPr marL="45720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make it easy for the Court to give you what you want - show your work – succinctly state at the beginning what you are asking for </a:t>
            </a: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and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why you are entitled to or should get the relief you are requesting.  More is generally not better, unless there is good reason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i.e.</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to make a record).</a:t>
            </a:r>
            <a:endParaRPr lang="en-US" dirty="0"/>
          </a:p>
        </p:txBody>
      </p:sp>
      <p:sp>
        <p:nvSpPr>
          <p:cNvPr id="13" name="Text Placeholder 12">
            <a:extLst>
              <a:ext uri="{FF2B5EF4-FFF2-40B4-BE49-F238E27FC236}">
                <a16:creationId xmlns:a16="http://schemas.microsoft.com/office/drawing/2014/main" id="{397FB9D5-7260-F74B-05CC-3AE651592E2B}"/>
              </a:ext>
            </a:extLst>
          </p:cNvPr>
          <p:cNvSpPr>
            <a:spLocks noGrp="1"/>
          </p:cNvSpPr>
          <p:nvPr>
            <p:ph type="body" sz="quarter" idx="3"/>
          </p:nvPr>
        </p:nvSpPr>
        <p:spPr>
          <a:xfrm>
            <a:off x="7410173" y="1554958"/>
            <a:ext cx="3943627" cy="823912"/>
          </a:xfrm>
        </p:spPr>
        <p:txBody>
          <a:bodyPr/>
          <a:lstStyle/>
          <a:p>
            <a:r>
              <a:rPr lang="en-US" dirty="0"/>
              <a:t>DON’T</a:t>
            </a:r>
          </a:p>
        </p:txBody>
      </p:sp>
      <p:sp>
        <p:nvSpPr>
          <p:cNvPr id="14" name="Content Placeholder 13">
            <a:extLst>
              <a:ext uri="{FF2B5EF4-FFF2-40B4-BE49-F238E27FC236}">
                <a16:creationId xmlns:a16="http://schemas.microsoft.com/office/drawing/2014/main" id="{2B7F9F83-4D3A-6368-D3C0-AB77D54D1621}"/>
              </a:ext>
            </a:extLst>
          </p:cNvPr>
          <p:cNvSpPr>
            <a:spLocks noGrp="1"/>
          </p:cNvSpPr>
          <p:nvPr>
            <p:ph sz="quarter" idx="4"/>
          </p:nvPr>
        </p:nvSpPr>
        <p:spPr>
          <a:xfrm>
            <a:off x="7408585" y="2316455"/>
            <a:ext cx="3778542" cy="1997867"/>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make it difficult for the Court to figure out the relief you are requesting and the factual and legal basis for same.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423D487-BE8E-F5CC-DCB4-671C2FBC85CB}"/>
              </a:ext>
            </a:extLst>
          </p:cNvPr>
          <p:cNvSpPr>
            <a:spLocks noGrp="1"/>
          </p:cNvSpPr>
          <p:nvPr>
            <p:ph type="dt" sz="half" idx="10"/>
          </p:nvPr>
        </p:nvSpPr>
        <p:spPr>
          <a:xfrm rot="5400000">
            <a:off x="-67112" y="4360113"/>
            <a:ext cx="545284" cy="136386"/>
          </a:xfrm>
        </p:spPr>
        <p:txBody>
          <a:bodyPr/>
          <a:lstStyle/>
          <a:p>
            <a:endParaRPr lang="en-US" dirty="0"/>
          </a:p>
        </p:txBody>
      </p:sp>
      <p:sp>
        <p:nvSpPr>
          <p:cNvPr id="5" name="Footer Placeholder 4">
            <a:extLst>
              <a:ext uri="{FF2B5EF4-FFF2-40B4-BE49-F238E27FC236}">
                <a16:creationId xmlns:a16="http://schemas.microsoft.com/office/drawing/2014/main" id="{FB58E31B-AE39-FBE1-4AF6-9B5230EBB07E}"/>
              </a:ext>
            </a:extLst>
          </p:cNvPr>
          <p:cNvSpPr>
            <a:spLocks noGrp="1"/>
          </p:cNvSpPr>
          <p:nvPr>
            <p:ph type="ftr" sz="quarter" idx="11"/>
          </p:nvPr>
        </p:nvSpPr>
        <p:spPr>
          <a:xfrm>
            <a:off x="545284" y="4462943"/>
            <a:ext cx="10964411" cy="2204758"/>
          </a:xfrm>
        </p:spPr>
        <p:txBody>
          <a:bodyPr/>
          <a:lstStyle/>
          <a:p>
            <a:pPr marL="0" marR="0" algn="l">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For example, in a Motion for an Extension of Time for Service of Process, simply stating “good cause” exists and “there is no prejudice to the other side” are mere conclusions.  Don’t just attach affidavits of attempted service and make th</a:t>
            </a:r>
            <a:r>
              <a:rPr lang="en-US" sz="1400" b="1" dirty="0">
                <a:latin typeface="Calibri" panose="020F0502020204030204" pitchFamily="34" charset="0"/>
                <a:ea typeface="Calibri" panose="020F0502020204030204" pitchFamily="34" charset="0"/>
                <a:cs typeface="Times New Roman" panose="02020603050405020304" pitchFamily="18" charset="0"/>
              </a:rPr>
              <a:t>e Court figure out if there is “good cause.”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Cite to and apply the relevant statutes, rules, and/or case law,</a:t>
            </a:r>
            <a:r>
              <a:rPr lang="en-US" sz="1400" b="1" dirty="0">
                <a:latin typeface="Calibri" panose="020F0502020204030204" pitchFamily="34" charset="0"/>
                <a:ea typeface="Calibri" panose="020F0502020204030204" pitchFamily="34" charset="0"/>
                <a:cs typeface="Times New Roman" panose="02020603050405020304" pitchFamily="18" charset="0"/>
              </a:rPr>
              <a:t> including </a:t>
            </a:r>
            <a:r>
              <a:rPr lang="en-US" sz="1400" b="1" i="1" dirty="0" err="1">
                <a:latin typeface="Calibri" panose="020F0502020204030204" pitchFamily="34" charset="0"/>
                <a:ea typeface="Calibri" panose="020F0502020204030204" pitchFamily="34" charset="0"/>
                <a:cs typeface="Times New Roman" panose="02020603050405020304" pitchFamily="18" charset="0"/>
              </a:rPr>
              <a:t>Sholem</a:t>
            </a:r>
            <a:r>
              <a:rPr lang="en-US" sz="1400" b="1" i="1" dirty="0">
                <a:latin typeface="Calibri" panose="020F0502020204030204" pitchFamily="34" charset="0"/>
                <a:ea typeface="Calibri" panose="020F0502020204030204" pitchFamily="34" charset="0"/>
                <a:cs typeface="Times New Roman" panose="02020603050405020304" pitchFamily="18" charset="0"/>
              </a:rPr>
              <a:t> v. Gass</a:t>
            </a:r>
            <a:r>
              <a:rPr lang="en-US" sz="1400" b="1" dirty="0">
                <a:latin typeface="Calibri" panose="020F0502020204030204" pitchFamily="34" charset="0"/>
                <a:ea typeface="Calibri" panose="020F0502020204030204" pitchFamily="34" charset="0"/>
                <a:cs typeface="Times New Roman" panose="02020603050405020304" pitchFamily="18" charset="0"/>
              </a:rPr>
              <a:t>, 248 Ariz. 281 (2020).</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The annotated Civil Rules Handbook is a great place to start and the resource I most often turn to first and usually find th</a:t>
            </a:r>
            <a:r>
              <a:rPr lang="en-US" sz="1400" b="1" dirty="0">
                <a:latin typeface="Calibri" panose="020F0502020204030204" pitchFamily="34" charset="0"/>
                <a:ea typeface="Calibri" panose="020F0502020204030204" pitchFamily="34" charset="0"/>
                <a:cs typeface="Times New Roman" panose="02020603050405020304" pitchFamily="18" charset="0"/>
              </a:rPr>
              <a:t>e answer</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 a response to a Motion for Summary Judgment, if your position is there are genuine issues of material fact that preclude summary judgment, show the Court exactly where such </a:t>
            </a:r>
            <a:r>
              <a:rPr lang="en-US" sz="1400" b="1" dirty="0">
                <a:latin typeface="Calibri" panose="020F0502020204030204" pitchFamily="34" charset="0"/>
                <a:ea typeface="Calibri" panose="020F0502020204030204" pitchFamily="34" charset="0"/>
                <a:cs typeface="Times New Roman" panose="02020603050405020304" pitchFamily="18" charset="0"/>
              </a:rPr>
              <a:t>genuine issues of material fact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exist in the record, don’t make the Court have to try and find it.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55D52557-699B-99DA-1AC3-DCF87C8B35C5}"/>
              </a:ext>
            </a:extLst>
          </p:cNvPr>
          <p:cNvSpPr>
            <a:spLocks noGrp="1"/>
          </p:cNvSpPr>
          <p:nvPr>
            <p:ph type="sldNum" sz="quarter" idx="12"/>
          </p:nvPr>
        </p:nvSpPr>
        <p:spPr/>
        <p:txBody>
          <a:bodyPr/>
          <a:lstStyle/>
          <a:p>
            <a:fld id="{B5CEABB6-07DC-46E8-9B57-56EC44A396E5}" type="slidenum">
              <a:rPr lang="en-US" smtClean="0"/>
              <a:t>3</a:t>
            </a:fld>
            <a:endParaRPr lang="en-US" dirty="0"/>
          </a:p>
        </p:txBody>
      </p:sp>
    </p:spTree>
    <p:extLst>
      <p:ext uri="{BB962C8B-B14F-4D97-AF65-F5344CB8AC3E}">
        <p14:creationId xmlns:p14="http://schemas.microsoft.com/office/powerpoint/2010/main" val="409987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AF539F-7BE9-9A7B-CE64-B757EBDA42C2}"/>
              </a:ext>
            </a:extLst>
          </p:cNvPr>
          <p:cNvSpPr>
            <a:spLocks noGrp="1"/>
          </p:cNvSpPr>
          <p:nvPr>
            <p:ph type="title"/>
          </p:nvPr>
        </p:nvSpPr>
        <p:spPr/>
        <p:txBody>
          <a:bodyPr>
            <a:norm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Expedited consideration/relief </a:t>
            </a:r>
            <a:endParaRPr lang="en-US" dirty="0"/>
          </a:p>
        </p:txBody>
      </p:sp>
      <p:sp>
        <p:nvSpPr>
          <p:cNvPr id="11" name="Text Placeholder 10">
            <a:extLst>
              <a:ext uri="{FF2B5EF4-FFF2-40B4-BE49-F238E27FC236}">
                <a16:creationId xmlns:a16="http://schemas.microsoft.com/office/drawing/2014/main" id="{8BDBBD26-FD13-639B-FF6C-8DA623E38DAE}"/>
              </a:ext>
            </a:extLst>
          </p:cNvPr>
          <p:cNvSpPr>
            <a:spLocks noGrp="1"/>
          </p:cNvSpPr>
          <p:nvPr>
            <p:ph type="body" idx="1"/>
          </p:nvPr>
        </p:nvSpPr>
        <p:spPr>
          <a:xfrm>
            <a:off x="2932111" y="1554958"/>
            <a:ext cx="3640822" cy="823912"/>
          </a:xfrm>
        </p:spPr>
        <p:txBody>
          <a:bodyPr/>
          <a:lstStyle/>
          <a:p>
            <a:r>
              <a:rPr lang="en-US" dirty="0"/>
              <a:t>DO			</a:t>
            </a:r>
          </a:p>
        </p:txBody>
      </p:sp>
      <p:sp>
        <p:nvSpPr>
          <p:cNvPr id="12" name="Content Placeholder 11">
            <a:extLst>
              <a:ext uri="{FF2B5EF4-FFF2-40B4-BE49-F238E27FC236}">
                <a16:creationId xmlns:a16="http://schemas.microsoft.com/office/drawing/2014/main" id="{83081919-7FCA-0098-2B70-6947306A7F70}"/>
              </a:ext>
            </a:extLst>
          </p:cNvPr>
          <p:cNvSpPr>
            <a:spLocks noGrp="1"/>
          </p:cNvSpPr>
          <p:nvPr>
            <p:ph sz="half" idx="2"/>
          </p:nvPr>
        </p:nvSpPr>
        <p:spPr>
          <a:xfrm>
            <a:off x="2932111" y="2370831"/>
            <a:ext cx="4408414" cy="1916214"/>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email a copy of your filed request to the Judicial Assistant; otherwise, it may be days before it gets to the Judicial Assistant via e-file.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Placeholder 12">
            <a:extLst>
              <a:ext uri="{FF2B5EF4-FFF2-40B4-BE49-F238E27FC236}">
                <a16:creationId xmlns:a16="http://schemas.microsoft.com/office/drawing/2014/main" id="{397FB9D5-7260-F74B-05CC-3AE651592E2B}"/>
              </a:ext>
            </a:extLst>
          </p:cNvPr>
          <p:cNvSpPr>
            <a:spLocks noGrp="1"/>
          </p:cNvSpPr>
          <p:nvPr>
            <p:ph type="body" sz="quarter" idx="3"/>
          </p:nvPr>
        </p:nvSpPr>
        <p:spPr>
          <a:xfrm>
            <a:off x="7439478" y="1546919"/>
            <a:ext cx="3943627" cy="823912"/>
          </a:xfrm>
        </p:spPr>
        <p:txBody>
          <a:bodyPr/>
          <a:lstStyle/>
          <a:p>
            <a:r>
              <a:rPr lang="en-US" dirty="0"/>
              <a:t>DON’T</a:t>
            </a:r>
          </a:p>
        </p:txBody>
      </p:sp>
      <p:sp>
        <p:nvSpPr>
          <p:cNvPr id="14" name="Content Placeholder 13">
            <a:extLst>
              <a:ext uri="{FF2B5EF4-FFF2-40B4-BE49-F238E27FC236}">
                <a16:creationId xmlns:a16="http://schemas.microsoft.com/office/drawing/2014/main" id="{2B7F9F83-4D3A-6368-D3C0-AB77D54D1621}"/>
              </a:ext>
            </a:extLst>
          </p:cNvPr>
          <p:cNvSpPr>
            <a:spLocks noGrp="1"/>
          </p:cNvSpPr>
          <p:nvPr>
            <p:ph sz="quarter" idx="4"/>
          </p:nvPr>
        </p:nvSpPr>
        <p:spPr>
          <a:xfrm>
            <a:off x="7439478" y="2378870"/>
            <a:ext cx="3778542" cy="1997867"/>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forget to advise the Court in your filing about the other side’s position or your attempt to get their position before you filed.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423D487-BE8E-F5CC-DCB4-671C2FBC85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B58E31B-AE39-FBE1-4AF6-9B5230EBB0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D52557-699B-99DA-1AC3-DCF87C8B35C5}"/>
              </a:ext>
            </a:extLst>
          </p:cNvPr>
          <p:cNvSpPr>
            <a:spLocks noGrp="1"/>
          </p:cNvSpPr>
          <p:nvPr>
            <p:ph type="sldNum" sz="quarter" idx="12"/>
          </p:nvPr>
        </p:nvSpPr>
        <p:spPr/>
        <p:txBody>
          <a:bodyPr/>
          <a:lstStyle/>
          <a:p>
            <a:fld id="{B5CEABB6-07DC-46E8-9B57-56EC44A396E5}" type="slidenum">
              <a:rPr lang="en-US" smtClean="0"/>
              <a:t>4</a:t>
            </a:fld>
            <a:endParaRPr lang="en-US" dirty="0"/>
          </a:p>
        </p:txBody>
      </p:sp>
      <p:pic>
        <p:nvPicPr>
          <p:cNvPr id="2050" name="Picture 2" descr="5 Free Whats Going On Meme gallery 2021 | Memes, Me too meme, Sayings">
            <a:extLst>
              <a:ext uri="{FF2B5EF4-FFF2-40B4-BE49-F238E27FC236}">
                <a16:creationId xmlns:a16="http://schemas.microsoft.com/office/drawing/2014/main" id="{02BCE7D9-0D9D-4EC4-D257-4FCB26D0C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222" y="3429000"/>
            <a:ext cx="3430049" cy="317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36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AF539F-7BE9-9A7B-CE64-B757EBDA42C2}"/>
              </a:ext>
            </a:extLst>
          </p:cNvPr>
          <p:cNvSpPr>
            <a:spLocks noGrp="1"/>
          </p:cNvSpPr>
          <p:nvPr>
            <p:ph type="title"/>
          </p:nvPr>
        </p:nvSpPr>
        <p:spPr/>
        <p:txBody>
          <a:bodyPr>
            <a:norm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Oral argument</a:t>
            </a:r>
            <a:endParaRPr lang="en-US" dirty="0"/>
          </a:p>
        </p:txBody>
      </p:sp>
      <p:sp>
        <p:nvSpPr>
          <p:cNvPr id="11" name="Text Placeholder 10">
            <a:extLst>
              <a:ext uri="{FF2B5EF4-FFF2-40B4-BE49-F238E27FC236}">
                <a16:creationId xmlns:a16="http://schemas.microsoft.com/office/drawing/2014/main" id="{8BDBBD26-FD13-639B-FF6C-8DA623E38DAE}"/>
              </a:ext>
            </a:extLst>
          </p:cNvPr>
          <p:cNvSpPr>
            <a:spLocks noGrp="1"/>
          </p:cNvSpPr>
          <p:nvPr>
            <p:ph type="body" idx="1"/>
          </p:nvPr>
        </p:nvSpPr>
        <p:spPr>
          <a:xfrm>
            <a:off x="2961417" y="1599077"/>
            <a:ext cx="3640822" cy="823912"/>
          </a:xfrm>
        </p:spPr>
        <p:txBody>
          <a:bodyPr/>
          <a:lstStyle/>
          <a:p>
            <a:r>
              <a:rPr lang="en-US" dirty="0"/>
              <a:t>DO			</a:t>
            </a:r>
          </a:p>
        </p:txBody>
      </p:sp>
      <p:sp>
        <p:nvSpPr>
          <p:cNvPr id="12" name="Content Placeholder 11">
            <a:extLst>
              <a:ext uri="{FF2B5EF4-FFF2-40B4-BE49-F238E27FC236}">
                <a16:creationId xmlns:a16="http://schemas.microsoft.com/office/drawing/2014/main" id="{83081919-7FCA-0098-2B70-6947306A7F70}"/>
              </a:ext>
            </a:extLst>
          </p:cNvPr>
          <p:cNvSpPr>
            <a:spLocks noGrp="1"/>
          </p:cNvSpPr>
          <p:nvPr>
            <p:ph sz="half" idx="2"/>
          </p:nvPr>
        </p:nvSpPr>
        <p:spPr>
          <a:xfrm>
            <a:off x="2961730" y="2422989"/>
            <a:ext cx="4408414" cy="1916214"/>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ask the Court if they have any questions or would like you to focus on a specific subject before you begin your argument.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Placeholder 12">
            <a:extLst>
              <a:ext uri="{FF2B5EF4-FFF2-40B4-BE49-F238E27FC236}">
                <a16:creationId xmlns:a16="http://schemas.microsoft.com/office/drawing/2014/main" id="{397FB9D5-7260-F74B-05CC-3AE651592E2B}"/>
              </a:ext>
            </a:extLst>
          </p:cNvPr>
          <p:cNvSpPr>
            <a:spLocks noGrp="1"/>
          </p:cNvSpPr>
          <p:nvPr>
            <p:ph type="body" sz="quarter" idx="3"/>
          </p:nvPr>
        </p:nvSpPr>
        <p:spPr>
          <a:xfrm>
            <a:off x="7319861" y="1635679"/>
            <a:ext cx="3943627" cy="823912"/>
          </a:xfrm>
        </p:spPr>
        <p:txBody>
          <a:bodyPr/>
          <a:lstStyle/>
          <a:p>
            <a:r>
              <a:rPr lang="en-US" dirty="0"/>
              <a:t>DON’T</a:t>
            </a:r>
          </a:p>
        </p:txBody>
      </p:sp>
      <p:sp>
        <p:nvSpPr>
          <p:cNvPr id="14" name="Content Placeholder 13">
            <a:extLst>
              <a:ext uri="{FF2B5EF4-FFF2-40B4-BE49-F238E27FC236}">
                <a16:creationId xmlns:a16="http://schemas.microsoft.com/office/drawing/2014/main" id="{2B7F9F83-4D3A-6368-D3C0-AB77D54D1621}"/>
              </a:ext>
            </a:extLst>
          </p:cNvPr>
          <p:cNvSpPr>
            <a:spLocks noGrp="1"/>
          </p:cNvSpPr>
          <p:nvPr>
            <p:ph sz="quarter" idx="4"/>
          </p:nvPr>
        </p:nvSpPr>
        <p:spPr>
          <a:xfrm>
            <a:off x="7330114" y="2393560"/>
            <a:ext cx="3778542" cy="1997867"/>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just regurgitate your written work product and don’t be afraid to concede facts or law that may not support your position.  It actually makes you more credible and perhaps what you are conceding is not entirely material or dispositive.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423D487-BE8E-F5CC-DCB4-671C2FBC85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B58E31B-AE39-FBE1-4AF6-9B5230EBB0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D52557-699B-99DA-1AC3-DCF87C8B35C5}"/>
              </a:ext>
            </a:extLst>
          </p:cNvPr>
          <p:cNvSpPr>
            <a:spLocks noGrp="1"/>
          </p:cNvSpPr>
          <p:nvPr>
            <p:ph type="sldNum" sz="quarter" idx="12"/>
          </p:nvPr>
        </p:nvSpPr>
        <p:spPr/>
        <p:txBody>
          <a:bodyPr/>
          <a:lstStyle/>
          <a:p>
            <a:fld id="{B5CEABB6-07DC-46E8-9B57-56EC44A396E5}" type="slidenum">
              <a:rPr lang="en-US" smtClean="0"/>
              <a:t>5</a:t>
            </a:fld>
            <a:endParaRPr lang="en-US" dirty="0"/>
          </a:p>
        </p:txBody>
      </p:sp>
      <p:sp>
        <p:nvSpPr>
          <p:cNvPr id="10" name="Rectangle 9">
            <a:extLst>
              <a:ext uri="{FF2B5EF4-FFF2-40B4-BE49-F238E27FC236}">
                <a16:creationId xmlns:a16="http://schemas.microsoft.com/office/drawing/2014/main" id="{84334412-0A1C-2BC8-ED1C-442ABDC4A786}"/>
              </a:ext>
            </a:extLst>
          </p:cNvPr>
          <p:cNvSpPr>
            <a:spLocks noChangeArrowheads="1"/>
          </p:cNvSpPr>
          <p:nvPr/>
        </p:nvSpPr>
        <p:spPr bwMode="auto">
          <a:xfrm>
            <a:off x="981512" y="52832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100" b="0" i="0" u="none" strike="noStrike" cap="none" normalizeH="0" baseline="0" dirty="0">
                <a:ln>
                  <a:noFill/>
                </a:ln>
                <a:solidFill>
                  <a:schemeClr val="tx1"/>
                </a:solidFill>
                <a:effectLst/>
                <a:latin typeface="Arial" panose="020B0604020202020204" pitchFamily="34" charset="0"/>
                <a:hlinkClick r:id="rId2"/>
              </a:rPr>
              <a:t>     </a:t>
            </a:r>
            <a:endParaRPr kumimoji="0" lang="en-US" altLang="en-US" sz="1800" b="0" i="0" u="none" strike="noStrike" cap="none" normalizeH="0" baseline="0" dirty="0">
              <a:ln>
                <a:noFill/>
              </a:ln>
              <a:solidFill>
                <a:schemeClr val="tx1"/>
              </a:solidFill>
              <a:effectLst/>
              <a:latin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chemeClr val="tx1"/>
              </a:solidFill>
              <a:effectLst/>
              <a:latin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hlinkClick r:id="rId2"/>
              </a:rPr>
              <a:t>Open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82" name="Picture 10" descr="The lady doth protest too much, methinks. William Shakespeare">
            <a:hlinkClick r:id="rId2"/>
            <a:extLst>
              <a:ext uri="{FF2B5EF4-FFF2-40B4-BE49-F238E27FC236}">
                <a16:creationId xmlns:a16="http://schemas.microsoft.com/office/drawing/2014/main" id="{2AFBCB2F-5C4A-FF8E-92F9-0B91AA433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3658848"/>
            <a:ext cx="2971799" cy="30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1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AF539F-7BE9-9A7B-CE64-B757EBDA42C2}"/>
              </a:ext>
            </a:extLst>
          </p:cNvPr>
          <p:cNvSpPr>
            <a:spLocks noGrp="1"/>
          </p:cNvSpPr>
          <p:nvPr>
            <p:ph type="title"/>
          </p:nvPr>
        </p:nvSpPr>
        <p:spPr>
          <a:xfrm>
            <a:off x="2905983" y="741735"/>
            <a:ext cx="8421688" cy="1325563"/>
          </a:xfrm>
        </p:spPr>
        <p:txBody>
          <a:bodyPr>
            <a:norm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Cross-Examining witnesses</a:t>
            </a:r>
            <a:endParaRPr lang="en-US" b="1" dirty="0"/>
          </a:p>
        </p:txBody>
      </p:sp>
      <p:sp>
        <p:nvSpPr>
          <p:cNvPr id="11" name="Text Placeholder 10">
            <a:extLst>
              <a:ext uri="{FF2B5EF4-FFF2-40B4-BE49-F238E27FC236}">
                <a16:creationId xmlns:a16="http://schemas.microsoft.com/office/drawing/2014/main" id="{8BDBBD26-FD13-639B-FF6C-8DA623E38DAE}"/>
              </a:ext>
            </a:extLst>
          </p:cNvPr>
          <p:cNvSpPr>
            <a:spLocks noGrp="1"/>
          </p:cNvSpPr>
          <p:nvPr>
            <p:ph type="body" idx="1"/>
          </p:nvPr>
        </p:nvSpPr>
        <p:spPr>
          <a:xfrm>
            <a:off x="2879854" y="1201149"/>
            <a:ext cx="3640822" cy="823912"/>
          </a:xfrm>
        </p:spPr>
        <p:txBody>
          <a:bodyPr/>
          <a:lstStyle/>
          <a:p>
            <a:r>
              <a:rPr lang="en-US" dirty="0"/>
              <a:t>DO			</a:t>
            </a:r>
          </a:p>
        </p:txBody>
      </p:sp>
      <p:sp>
        <p:nvSpPr>
          <p:cNvPr id="12" name="Content Placeholder 11">
            <a:extLst>
              <a:ext uri="{FF2B5EF4-FFF2-40B4-BE49-F238E27FC236}">
                <a16:creationId xmlns:a16="http://schemas.microsoft.com/office/drawing/2014/main" id="{83081919-7FCA-0098-2B70-6947306A7F70}"/>
              </a:ext>
            </a:extLst>
          </p:cNvPr>
          <p:cNvSpPr>
            <a:spLocks noGrp="1"/>
          </p:cNvSpPr>
          <p:nvPr>
            <p:ph sz="half" idx="2"/>
          </p:nvPr>
        </p:nvSpPr>
        <p:spPr>
          <a:xfrm>
            <a:off x="2879854" y="2021322"/>
            <a:ext cx="4408414" cy="1916214"/>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listen carefully to the answers given on direct exam and if you have what you need, consider not standing up for cross.  If you stand up for cross, once you have the facts you need strongly consider sit</a:t>
            </a:r>
            <a:r>
              <a:rPr lang="en-US" b="1" dirty="0">
                <a:latin typeface="Calibri" panose="020F0502020204030204" pitchFamily="34" charset="0"/>
                <a:ea typeface="Calibri" panose="020F0502020204030204" pitchFamily="34" charset="0"/>
                <a:cs typeface="Times New Roman" panose="02020603050405020304" pitchFamily="18" charset="0"/>
              </a:rPr>
              <a:t>ting</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down.  If a witness is being difficult, ask the Court for assistance.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Placeholder 12">
            <a:extLst>
              <a:ext uri="{FF2B5EF4-FFF2-40B4-BE49-F238E27FC236}">
                <a16:creationId xmlns:a16="http://schemas.microsoft.com/office/drawing/2014/main" id="{397FB9D5-7260-F74B-05CC-3AE651592E2B}"/>
              </a:ext>
            </a:extLst>
          </p:cNvPr>
          <p:cNvSpPr>
            <a:spLocks noGrp="1"/>
          </p:cNvSpPr>
          <p:nvPr>
            <p:ph type="body" sz="quarter" idx="3"/>
          </p:nvPr>
        </p:nvSpPr>
        <p:spPr>
          <a:xfrm>
            <a:off x="7384044" y="1231258"/>
            <a:ext cx="3943627" cy="823912"/>
          </a:xfrm>
        </p:spPr>
        <p:txBody>
          <a:bodyPr/>
          <a:lstStyle/>
          <a:p>
            <a:r>
              <a:rPr lang="en-US" dirty="0"/>
              <a:t>DON’T</a:t>
            </a:r>
          </a:p>
        </p:txBody>
      </p:sp>
      <p:sp>
        <p:nvSpPr>
          <p:cNvPr id="14" name="Content Placeholder 13">
            <a:extLst>
              <a:ext uri="{FF2B5EF4-FFF2-40B4-BE49-F238E27FC236}">
                <a16:creationId xmlns:a16="http://schemas.microsoft.com/office/drawing/2014/main" id="{2B7F9F83-4D3A-6368-D3C0-AB77D54D1621}"/>
              </a:ext>
            </a:extLst>
          </p:cNvPr>
          <p:cNvSpPr>
            <a:spLocks noGrp="1"/>
          </p:cNvSpPr>
          <p:nvPr>
            <p:ph sz="quarter" idx="4"/>
          </p:nvPr>
        </p:nvSpPr>
        <p:spPr>
          <a:xfrm>
            <a:off x="7396746" y="2021322"/>
            <a:ext cx="3778542" cy="1997867"/>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argue with a witness, repeat the same questions, or ask questions simply because you think you have to, and don’t try to present your entire case though one witness.  Know what facts you need from each witness for your closing argument, get them and sit down.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423D487-BE8E-F5CC-DCB4-671C2FBC85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B58E31B-AE39-FBE1-4AF6-9B5230EBB0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D52557-699B-99DA-1AC3-DCF87C8B35C5}"/>
              </a:ext>
            </a:extLst>
          </p:cNvPr>
          <p:cNvSpPr>
            <a:spLocks noGrp="1"/>
          </p:cNvSpPr>
          <p:nvPr>
            <p:ph type="sldNum" sz="quarter" idx="12"/>
          </p:nvPr>
        </p:nvSpPr>
        <p:spPr/>
        <p:txBody>
          <a:bodyPr/>
          <a:lstStyle/>
          <a:p>
            <a:fld id="{B5CEABB6-07DC-46E8-9B57-56EC44A396E5}" type="slidenum">
              <a:rPr lang="en-US" smtClean="0"/>
              <a:t>6</a:t>
            </a:fld>
            <a:endParaRPr lang="en-US" dirty="0"/>
          </a:p>
        </p:txBody>
      </p:sp>
      <p:pic>
        <p:nvPicPr>
          <p:cNvPr id="4102" name="Picture 6" descr="cross examination cartoon with bossy and the caption 'I'll answer the question provided you listen without interrupting, commenting or passing judgment.' by Mike Baldwin">
            <a:hlinkClick r:id="rId2"/>
            <a:extLst>
              <a:ext uri="{FF2B5EF4-FFF2-40B4-BE49-F238E27FC236}">
                <a16:creationId xmlns:a16="http://schemas.microsoft.com/office/drawing/2014/main" id="{6125D357-E557-9B19-DDA8-10723AC70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350" y="3648278"/>
            <a:ext cx="2936131" cy="301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1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AF539F-7BE9-9A7B-CE64-B757EBDA42C2}"/>
              </a:ext>
            </a:extLst>
          </p:cNvPr>
          <p:cNvSpPr>
            <a:spLocks noGrp="1"/>
          </p:cNvSpPr>
          <p:nvPr>
            <p:ph type="title"/>
          </p:nvPr>
        </p:nvSpPr>
        <p:spPr/>
        <p:txBody>
          <a:bodyPr>
            <a:normAutofit/>
          </a:bodyPr>
          <a:lstStyle/>
          <a:p>
            <a:pPr marL="0" marR="0">
              <a:lnSpc>
                <a:spcPct val="107000"/>
              </a:lnSpc>
              <a:spcBef>
                <a:spcPts val="0"/>
              </a:spcBef>
              <a:spcAft>
                <a:spcPts val="800"/>
              </a:spcAft>
            </a:pPr>
            <a:r>
              <a:rPr lang="en-US" b="1" i="1" dirty="0" err="1"/>
              <a:t>Voir</a:t>
            </a:r>
            <a:r>
              <a:rPr lang="en-US" b="1" i="1" dirty="0"/>
              <a:t> dire </a:t>
            </a:r>
            <a:r>
              <a:rPr lang="en-US" b="1" dirty="0"/>
              <a:t>(Jury Selection)</a:t>
            </a:r>
          </a:p>
        </p:txBody>
      </p:sp>
      <p:sp>
        <p:nvSpPr>
          <p:cNvPr id="11" name="Text Placeholder 10">
            <a:extLst>
              <a:ext uri="{FF2B5EF4-FFF2-40B4-BE49-F238E27FC236}">
                <a16:creationId xmlns:a16="http://schemas.microsoft.com/office/drawing/2014/main" id="{8BDBBD26-FD13-639B-FF6C-8DA623E38DAE}"/>
              </a:ext>
            </a:extLst>
          </p:cNvPr>
          <p:cNvSpPr>
            <a:spLocks noGrp="1"/>
          </p:cNvSpPr>
          <p:nvPr>
            <p:ph type="body" idx="1"/>
          </p:nvPr>
        </p:nvSpPr>
        <p:spPr>
          <a:xfrm>
            <a:off x="2905983" y="1626568"/>
            <a:ext cx="3640822" cy="823912"/>
          </a:xfrm>
        </p:spPr>
        <p:txBody>
          <a:bodyPr/>
          <a:lstStyle/>
          <a:p>
            <a:r>
              <a:rPr lang="en-US" dirty="0"/>
              <a:t>DO			</a:t>
            </a:r>
          </a:p>
        </p:txBody>
      </p:sp>
      <p:sp>
        <p:nvSpPr>
          <p:cNvPr id="12" name="Content Placeholder 11">
            <a:extLst>
              <a:ext uri="{FF2B5EF4-FFF2-40B4-BE49-F238E27FC236}">
                <a16:creationId xmlns:a16="http://schemas.microsoft.com/office/drawing/2014/main" id="{83081919-7FCA-0098-2B70-6947306A7F70}"/>
              </a:ext>
            </a:extLst>
          </p:cNvPr>
          <p:cNvSpPr>
            <a:spLocks noGrp="1"/>
          </p:cNvSpPr>
          <p:nvPr>
            <p:ph sz="half" idx="2"/>
          </p:nvPr>
        </p:nvSpPr>
        <p:spPr>
          <a:xfrm>
            <a:off x="2932408" y="2450480"/>
            <a:ext cx="4408414" cy="1916214"/>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consider using written juror questionnaires, especially now that there are no longer preemptory strikes.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Placeholder 12">
            <a:extLst>
              <a:ext uri="{FF2B5EF4-FFF2-40B4-BE49-F238E27FC236}">
                <a16:creationId xmlns:a16="http://schemas.microsoft.com/office/drawing/2014/main" id="{397FB9D5-7260-F74B-05CC-3AE651592E2B}"/>
              </a:ext>
            </a:extLst>
          </p:cNvPr>
          <p:cNvSpPr>
            <a:spLocks noGrp="1"/>
          </p:cNvSpPr>
          <p:nvPr>
            <p:ph type="body" sz="quarter" idx="3"/>
          </p:nvPr>
        </p:nvSpPr>
        <p:spPr>
          <a:xfrm>
            <a:off x="7356935" y="1468072"/>
            <a:ext cx="3943627" cy="823912"/>
          </a:xfrm>
        </p:spPr>
        <p:txBody>
          <a:bodyPr/>
          <a:lstStyle/>
          <a:p>
            <a:r>
              <a:rPr lang="en-US" dirty="0"/>
              <a:t>DON’T</a:t>
            </a:r>
          </a:p>
        </p:txBody>
      </p:sp>
      <p:sp>
        <p:nvSpPr>
          <p:cNvPr id="14" name="Content Placeholder 13">
            <a:extLst>
              <a:ext uri="{FF2B5EF4-FFF2-40B4-BE49-F238E27FC236}">
                <a16:creationId xmlns:a16="http://schemas.microsoft.com/office/drawing/2014/main" id="{2B7F9F83-4D3A-6368-D3C0-AB77D54D1621}"/>
              </a:ext>
            </a:extLst>
          </p:cNvPr>
          <p:cNvSpPr>
            <a:spLocks noGrp="1"/>
          </p:cNvSpPr>
          <p:nvPr>
            <p:ph sz="quarter" idx="4"/>
          </p:nvPr>
        </p:nvSpPr>
        <p:spPr>
          <a:xfrm>
            <a:off x="7354208" y="2425174"/>
            <a:ext cx="3778542" cy="1997867"/>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forget to follow up and speak with potential jurors.  Would you hire someone based solely on their resume and other written product?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423D487-BE8E-F5CC-DCB4-671C2FBC85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B58E31B-AE39-FBE1-4AF6-9B5230EBB0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D52557-699B-99DA-1AC3-DCF87C8B35C5}"/>
              </a:ext>
            </a:extLst>
          </p:cNvPr>
          <p:cNvSpPr>
            <a:spLocks noGrp="1"/>
          </p:cNvSpPr>
          <p:nvPr>
            <p:ph type="sldNum" sz="quarter" idx="12"/>
          </p:nvPr>
        </p:nvSpPr>
        <p:spPr/>
        <p:txBody>
          <a:bodyPr/>
          <a:lstStyle/>
          <a:p>
            <a:fld id="{B5CEABB6-07DC-46E8-9B57-56EC44A396E5}" type="slidenum">
              <a:rPr lang="en-US" smtClean="0"/>
              <a:t>7</a:t>
            </a:fld>
            <a:endParaRPr lang="en-US" dirty="0"/>
          </a:p>
        </p:txBody>
      </p:sp>
      <p:pic>
        <p:nvPicPr>
          <p:cNvPr id="5131" name="Picture 11" descr="jury duties cartoon with jury and the caption 'Since I already know she did it, can I go sit in the lobby and watch TV?' by Julie Larson">
            <a:hlinkClick r:id="rId2"/>
            <a:extLst>
              <a:ext uri="{FF2B5EF4-FFF2-40B4-BE49-F238E27FC236}">
                <a16:creationId xmlns:a16="http://schemas.microsoft.com/office/drawing/2014/main" id="{D44FB749-0AA4-CC65-176F-DD7E8A50B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144" y="3424107"/>
            <a:ext cx="4762500" cy="317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4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AF539F-7BE9-9A7B-CE64-B757EBDA42C2}"/>
              </a:ext>
            </a:extLst>
          </p:cNvPr>
          <p:cNvSpPr>
            <a:spLocks noGrp="1"/>
          </p:cNvSpPr>
          <p:nvPr>
            <p:ph type="title"/>
          </p:nvPr>
        </p:nvSpPr>
        <p:spPr/>
        <p:txBody>
          <a:bodyPr>
            <a:normAutofit/>
          </a:bodyPr>
          <a:lstStyle/>
          <a:p>
            <a:pPr marL="0" marR="0">
              <a:lnSpc>
                <a:spcPct val="107000"/>
              </a:lnSpc>
              <a:spcBef>
                <a:spcPts val="0"/>
              </a:spcBef>
              <a:spcAft>
                <a:spcPts val="800"/>
              </a:spcAft>
            </a:pPr>
            <a:r>
              <a:rPr lang="en-US" b="1" dirty="0"/>
              <a:t>Notice of Extensions and settlement </a:t>
            </a:r>
          </a:p>
        </p:txBody>
      </p:sp>
      <p:sp>
        <p:nvSpPr>
          <p:cNvPr id="11" name="Text Placeholder 10">
            <a:extLst>
              <a:ext uri="{FF2B5EF4-FFF2-40B4-BE49-F238E27FC236}">
                <a16:creationId xmlns:a16="http://schemas.microsoft.com/office/drawing/2014/main" id="{8BDBBD26-FD13-639B-FF6C-8DA623E38DAE}"/>
              </a:ext>
            </a:extLst>
          </p:cNvPr>
          <p:cNvSpPr>
            <a:spLocks noGrp="1"/>
          </p:cNvSpPr>
          <p:nvPr>
            <p:ph type="body" idx="1"/>
          </p:nvPr>
        </p:nvSpPr>
        <p:spPr>
          <a:xfrm>
            <a:off x="2961417" y="1899279"/>
            <a:ext cx="3640822" cy="823912"/>
          </a:xfrm>
        </p:spPr>
        <p:txBody>
          <a:bodyPr/>
          <a:lstStyle/>
          <a:p>
            <a:r>
              <a:rPr lang="en-US" dirty="0"/>
              <a:t>DO			</a:t>
            </a:r>
          </a:p>
        </p:txBody>
      </p:sp>
      <p:sp>
        <p:nvSpPr>
          <p:cNvPr id="12" name="Content Placeholder 11">
            <a:extLst>
              <a:ext uri="{FF2B5EF4-FFF2-40B4-BE49-F238E27FC236}">
                <a16:creationId xmlns:a16="http://schemas.microsoft.com/office/drawing/2014/main" id="{83081919-7FCA-0098-2B70-6947306A7F70}"/>
              </a:ext>
            </a:extLst>
          </p:cNvPr>
          <p:cNvSpPr>
            <a:spLocks noGrp="1"/>
          </p:cNvSpPr>
          <p:nvPr>
            <p:ph sz="half" idx="2"/>
          </p:nvPr>
        </p:nvSpPr>
        <p:spPr>
          <a:xfrm>
            <a:off x="2933700" y="2724047"/>
            <a:ext cx="4408414" cy="1916214"/>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promptly notify the Court if you have agreed to give the other side an extension to a motion or settled the case.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Placeholder 12">
            <a:extLst>
              <a:ext uri="{FF2B5EF4-FFF2-40B4-BE49-F238E27FC236}">
                <a16:creationId xmlns:a16="http://schemas.microsoft.com/office/drawing/2014/main" id="{397FB9D5-7260-F74B-05CC-3AE651592E2B}"/>
              </a:ext>
            </a:extLst>
          </p:cNvPr>
          <p:cNvSpPr>
            <a:spLocks noGrp="1"/>
          </p:cNvSpPr>
          <p:nvPr>
            <p:ph type="body" sz="quarter" idx="3"/>
          </p:nvPr>
        </p:nvSpPr>
        <p:spPr>
          <a:xfrm>
            <a:off x="7439478" y="1859308"/>
            <a:ext cx="3943627" cy="823912"/>
          </a:xfrm>
        </p:spPr>
        <p:txBody>
          <a:bodyPr/>
          <a:lstStyle/>
          <a:p>
            <a:r>
              <a:rPr lang="en-US" dirty="0"/>
              <a:t>DON’T</a:t>
            </a:r>
          </a:p>
        </p:txBody>
      </p:sp>
      <p:sp>
        <p:nvSpPr>
          <p:cNvPr id="14" name="Content Placeholder 13">
            <a:extLst>
              <a:ext uri="{FF2B5EF4-FFF2-40B4-BE49-F238E27FC236}">
                <a16:creationId xmlns:a16="http://schemas.microsoft.com/office/drawing/2014/main" id="{2B7F9F83-4D3A-6368-D3C0-AB77D54D1621}"/>
              </a:ext>
            </a:extLst>
          </p:cNvPr>
          <p:cNvSpPr>
            <a:spLocks noGrp="1"/>
          </p:cNvSpPr>
          <p:nvPr>
            <p:ph sz="quarter" idx="4"/>
          </p:nvPr>
        </p:nvSpPr>
        <p:spPr>
          <a:xfrm>
            <a:off x="7439478" y="2683220"/>
            <a:ext cx="3778542" cy="1997867"/>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wait to inform the Court that your case settled until after the Court has spent the time ruling on a pending MSJ (work that was completely unnecessary) or make the Court’s staff email you to find out if you have agreed to an extension for a response or reply regarding a pending motion.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423D487-BE8E-F5CC-DCB4-671C2FBC85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B58E31B-AE39-FBE1-4AF6-9B5230EBB07E}"/>
              </a:ext>
            </a:extLst>
          </p:cNvPr>
          <p:cNvSpPr>
            <a:spLocks noGrp="1"/>
          </p:cNvSpPr>
          <p:nvPr>
            <p:ph type="ftr" sz="quarter" idx="11"/>
          </p:nvPr>
        </p:nvSpPr>
        <p:spPr>
          <a:xfrm>
            <a:off x="1840736" y="5187394"/>
            <a:ext cx="8510528" cy="894624"/>
          </a:xfrm>
        </p:spPr>
        <p:txBody>
          <a:bodyPr/>
          <a:lstStyle/>
          <a:p>
            <a:pPr algn="l"/>
            <a:r>
              <a:rPr lang="en-US" sz="1600" b="1" dirty="0"/>
              <a:t>Don’t forget that court approval is needed for a binding settlement with a minor even when the amount of the settlement is less than $10,000.   </a:t>
            </a:r>
            <a:r>
              <a:rPr lang="en-US" sz="1600" b="1" i="1" dirty="0"/>
              <a:t>See </a:t>
            </a:r>
            <a:r>
              <a:rPr lang="en-US" sz="1600" b="1" dirty="0"/>
              <a:t>Rule 16.3, Ariz. R. Civ. Pro. and Rule 53, Ariz. R. Prob. Pro.</a:t>
            </a:r>
          </a:p>
        </p:txBody>
      </p:sp>
      <p:sp>
        <p:nvSpPr>
          <p:cNvPr id="6" name="Slide Number Placeholder 5">
            <a:extLst>
              <a:ext uri="{FF2B5EF4-FFF2-40B4-BE49-F238E27FC236}">
                <a16:creationId xmlns:a16="http://schemas.microsoft.com/office/drawing/2014/main" id="{55D52557-699B-99DA-1AC3-DCF87C8B35C5}"/>
              </a:ext>
            </a:extLst>
          </p:cNvPr>
          <p:cNvSpPr>
            <a:spLocks noGrp="1"/>
          </p:cNvSpPr>
          <p:nvPr>
            <p:ph type="sldNum" sz="quarter" idx="12"/>
          </p:nvPr>
        </p:nvSpPr>
        <p:spPr/>
        <p:txBody>
          <a:bodyPr/>
          <a:lstStyle/>
          <a:p>
            <a:fld id="{B5CEABB6-07DC-46E8-9B57-56EC44A396E5}" type="slidenum">
              <a:rPr lang="en-US" smtClean="0"/>
              <a:t>8</a:t>
            </a:fld>
            <a:endParaRPr lang="en-US" dirty="0"/>
          </a:p>
        </p:txBody>
      </p:sp>
    </p:spTree>
    <p:extLst>
      <p:ext uri="{BB962C8B-B14F-4D97-AF65-F5344CB8AC3E}">
        <p14:creationId xmlns:p14="http://schemas.microsoft.com/office/powerpoint/2010/main" val="13952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AF539F-7BE9-9A7B-CE64-B757EBDA42C2}"/>
              </a:ext>
            </a:extLst>
          </p:cNvPr>
          <p:cNvSpPr>
            <a:spLocks noGrp="1"/>
          </p:cNvSpPr>
          <p:nvPr>
            <p:ph type="title"/>
          </p:nvPr>
        </p:nvSpPr>
        <p:spPr/>
        <p:txBody>
          <a:bodyPr>
            <a:normAutofit/>
          </a:bodyPr>
          <a:lstStyle/>
          <a:p>
            <a:pPr marL="0" marR="0">
              <a:lnSpc>
                <a:spcPct val="107000"/>
              </a:lnSpc>
              <a:spcBef>
                <a:spcPts val="0"/>
              </a:spcBef>
              <a:spcAft>
                <a:spcPts val="800"/>
              </a:spcAft>
            </a:pPr>
            <a:r>
              <a:rPr lang="en-US" b="1" dirty="0"/>
              <a:t>Court staff</a:t>
            </a:r>
          </a:p>
        </p:txBody>
      </p:sp>
      <p:sp>
        <p:nvSpPr>
          <p:cNvPr id="11" name="Text Placeholder 10">
            <a:extLst>
              <a:ext uri="{FF2B5EF4-FFF2-40B4-BE49-F238E27FC236}">
                <a16:creationId xmlns:a16="http://schemas.microsoft.com/office/drawing/2014/main" id="{8BDBBD26-FD13-639B-FF6C-8DA623E38DAE}"/>
              </a:ext>
            </a:extLst>
          </p:cNvPr>
          <p:cNvSpPr>
            <a:spLocks noGrp="1"/>
          </p:cNvSpPr>
          <p:nvPr>
            <p:ph type="body" idx="1"/>
          </p:nvPr>
        </p:nvSpPr>
        <p:spPr>
          <a:xfrm>
            <a:off x="2932112" y="1464302"/>
            <a:ext cx="3640822" cy="823912"/>
          </a:xfrm>
        </p:spPr>
        <p:txBody>
          <a:bodyPr/>
          <a:lstStyle/>
          <a:p>
            <a:r>
              <a:rPr lang="en-US" dirty="0"/>
              <a:t>DO			</a:t>
            </a:r>
          </a:p>
        </p:txBody>
      </p:sp>
      <p:sp>
        <p:nvSpPr>
          <p:cNvPr id="12" name="Content Placeholder 11">
            <a:extLst>
              <a:ext uri="{FF2B5EF4-FFF2-40B4-BE49-F238E27FC236}">
                <a16:creationId xmlns:a16="http://schemas.microsoft.com/office/drawing/2014/main" id="{83081919-7FCA-0098-2B70-6947306A7F70}"/>
              </a:ext>
            </a:extLst>
          </p:cNvPr>
          <p:cNvSpPr>
            <a:spLocks noGrp="1"/>
          </p:cNvSpPr>
          <p:nvPr>
            <p:ph sz="half" idx="2"/>
          </p:nvPr>
        </p:nvSpPr>
        <p:spPr>
          <a:xfrm>
            <a:off x="2932112" y="2274089"/>
            <a:ext cx="4408414" cy="1916214"/>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be respectful to court staff.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Placeholder 12">
            <a:extLst>
              <a:ext uri="{FF2B5EF4-FFF2-40B4-BE49-F238E27FC236}">
                <a16:creationId xmlns:a16="http://schemas.microsoft.com/office/drawing/2014/main" id="{397FB9D5-7260-F74B-05CC-3AE651592E2B}"/>
              </a:ext>
            </a:extLst>
          </p:cNvPr>
          <p:cNvSpPr>
            <a:spLocks noGrp="1"/>
          </p:cNvSpPr>
          <p:nvPr>
            <p:ph type="body" sz="quarter" idx="3"/>
          </p:nvPr>
        </p:nvSpPr>
        <p:spPr>
          <a:xfrm>
            <a:off x="7439478" y="1450177"/>
            <a:ext cx="3943627" cy="823912"/>
          </a:xfrm>
        </p:spPr>
        <p:txBody>
          <a:bodyPr/>
          <a:lstStyle/>
          <a:p>
            <a:r>
              <a:rPr lang="en-US" dirty="0"/>
              <a:t>DON’T</a:t>
            </a:r>
          </a:p>
        </p:txBody>
      </p:sp>
      <p:sp>
        <p:nvSpPr>
          <p:cNvPr id="14" name="Content Placeholder 13">
            <a:extLst>
              <a:ext uri="{FF2B5EF4-FFF2-40B4-BE49-F238E27FC236}">
                <a16:creationId xmlns:a16="http://schemas.microsoft.com/office/drawing/2014/main" id="{2B7F9F83-4D3A-6368-D3C0-AB77D54D1621}"/>
              </a:ext>
            </a:extLst>
          </p:cNvPr>
          <p:cNvSpPr>
            <a:spLocks noGrp="1"/>
          </p:cNvSpPr>
          <p:nvPr>
            <p:ph sz="quarter" idx="4"/>
          </p:nvPr>
        </p:nvSpPr>
        <p:spPr>
          <a:xfrm>
            <a:off x="7439478" y="2261003"/>
            <a:ext cx="3778542" cy="1997867"/>
          </a:xfrm>
        </p:spPr>
        <p:txBody>
          <a:bodyPr>
            <a:norm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forget that what you say and how you treat them is often relayed to their assigned Judicial Officer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423D487-BE8E-F5CC-DCB4-671C2FBC85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B58E31B-AE39-FBE1-4AF6-9B5230EBB07E}"/>
              </a:ext>
            </a:extLst>
          </p:cNvPr>
          <p:cNvSpPr>
            <a:spLocks noGrp="1"/>
          </p:cNvSpPr>
          <p:nvPr>
            <p:ph type="ftr" sz="quarter" idx="11"/>
          </p:nvPr>
        </p:nvSpPr>
        <p:spPr>
          <a:xfrm>
            <a:off x="1840736" y="6036297"/>
            <a:ext cx="1305136" cy="205112"/>
          </a:xfrm>
        </p:spPr>
        <p:txBody>
          <a:bodyPr/>
          <a:lstStyle/>
          <a:p>
            <a:pPr algn="l"/>
            <a:endParaRPr lang="en-US" sz="1600" b="1" dirty="0"/>
          </a:p>
        </p:txBody>
      </p:sp>
      <p:sp>
        <p:nvSpPr>
          <p:cNvPr id="6" name="Slide Number Placeholder 5">
            <a:extLst>
              <a:ext uri="{FF2B5EF4-FFF2-40B4-BE49-F238E27FC236}">
                <a16:creationId xmlns:a16="http://schemas.microsoft.com/office/drawing/2014/main" id="{55D52557-699B-99DA-1AC3-DCF87C8B35C5}"/>
              </a:ext>
            </a:extLst>
          </p:cNvPr>
          <p:cNvSpPr>
            <a:spLocks noGrp="1"/>
          </p:cNvSpPr>
          <p:nvPr>
            <p:ph type="sldNum" sz="quarter" idx="12"/>
          </p:nvPr>
        </p:nvSpPr>
        <p:spPr/>
        <p:txBody>
          <a:bodyPr/>
          <a:lstStyle/>
          <a:p>
            <a:fld id="{B5CEABB6-07DC-46E8-9B57-56EC44A396E5}" type="slidenum">
              <a:rPr lang="en-US" smtClean="0"/>
              <a:t>9</a:t>
            </a:fld>
            <a:endParaRPr lang="en-US" dirty="0"/>
          </a:p>
        </p:txBody>
      </p:sp>
      <p:pic>
        <p:nvPicPr>
          <p:cNvPr id="6146" name="Picture 2" descr="rude behavior cartoon with dentist and the caption 'When I said 'rinse and spit,' I meant in the sink.' by Glenn McCoy">
            <a:hlinkClick r:id="rId2"/>
            <a:extLst>
              <a:ext uri="{FF2B5EF4-FFF2-40B4-BE49-F238E27FC236}">
                <a16:creationId xmlns:a16="http://schemas.microsoft.com/office/drawing/2014/main" id="{5E197661-37DF-A203-3C5C-E19CEDFF0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666" y="3293339"/>
            <a:ext cx="5815144" cy="2321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182846"/>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 Minimalist sales pitch_Win32_v3" id="{94A97C69-66A9-4087-9F82-0ACADC7B1165}" vid="{910C8C3F-0EFE-4D8C-9BA0-48E193664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BF405E-7930-4D5C-ABB3-493E9D6D6CEA}">
  <ds:schemaRefs>
    <ds:schemaRef ds:uri="http://schemas.microsoft.com/sharepoint/v3/contenttype/forms"/>
  </ds:schemaRefs>
</ds:datastoreItem>
</file>

<file path=customXml/itemProps2.xml><?xml version="1.0" encoding="utf-8"?>
<ds:datastoreItem xmlns:ds="http://schemas.openxmlformats.org/officeDocument/2006/customXml" ds:itemID="{6EA97235-BEC4-4F82-87A8-2F5DAD53B5F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C1F447F-FAA8-4106-988B-648F3C8ED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{2C45991B-58B2-461F-8B57-25CFD2E9B699}tf22318419_win32</Template>
  <TotalTime>128</TotalTime>
  <Words>1009</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Tenorite</vt:lpstr>
      <vt:lpstr>Wingdings</vt:lpstr>
      <vt:lpstr>Monoline</vt:lpstr>
      <vt:lpstr>My (current)Top Ten Do’s and Don’ts – subject to change  </vt:lpstr>
      <vt:lpstr>Proposed orders</vt:lpstr>
      <vt:lpstr>Motions</vt:lpstr>
      <vt:lpstr>Expedited consideration/relief </vt:lpstr>
      <vt:lpstr>Oral argument</vt:lpstr>
      <vt:lpstr>Cross-Examining witnesses</vt:lpstr>
      <vt:lpstr>Voir dire (Jury Selection)</vt:lpstr>
      <vt:lpstr>Notice of Extensions and settlement </vt:lpstr>
      <vt:lpstr>Court staff</vt:lpstr>
      <vt:lpstr>Minute entries </vt:lpstr>
      <vt:lpstr>Voice of reason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Top Ten Do’s and Dont’s </dc:title>
  <dc:creator>Frank Moskowitz (SUP)</dc:creator>
  <cp:lastModifiedBy>Frank Moskowitz (SUP)</cp:lastModifiedBy>
  <cp:revision>4</cp:revision>
  <dcterms:created xsi:type="dcterms:W3CDTF">2023-12-27T16:45:16Z</dcterms:created>
  <dcterms:modified xsi:type="dcterms:W3CDTF">2024-03-15T02:47:10Z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