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44" r:id="rId2"/>
    <p:sldMasterId id="2147483720" r:id="rId3"/>
    <p:sldMasterId id="2147483732" r:id="rId4"/>
    <p:sldMasterId id="2147483708" r:id="rId5"/>
  </p:sldMasterIdLst>
  <p:notesMasterIdLst>
    <p:notesMasterId r:id="rId31"/>
  </p:notesMasterIdLst>
  <p:handoutMasterIdLst>
    <p:handoutMasterId r:id="rId32"/>
  </p:handoutMasterIdLst>
  <p:sldIdLst>
    <p:sldId id="258" r:id="rId6"/>
    <p:sldId id="263" r:id="rId7"/>
    <p:sldId id="264" r:id="rId8"/>
    <p:sldId id="265" r:id="rId9"/>
    <p:sldId id="277" r:id="rId10"/>
    <p:sldId id="266" r:id="rId11"/>
    <p:sldId id="275" r:id="rId12"/>
    <p:sldId id="274" r:id="rId13"/>
    <p:sldId id="276" r:id="rId14"/>
    <p:sldId id="269" r:id="rId15"/>
    <p:sldId id="267" r:id="rId16"/>
    <p:sldId id="268" r:id="rId17"/>
    <p:sldId id="270" r:id="rId18"/>
    <p:sldId id="271" r:id="rId19"/>
    <p:sldId id="272" r:id="rId20"/>
    <p:sldId id="278" r:id="rId21"/>
    <p:sldId id="273" r:id="rId22"/>
    <p:sldId id="259" r:id="rId23"/>
    <p:sldId id="279" r:id="rId24"/>
    <p:sldId id="280" r:id="rId25"/>
    <p:sldId id="281" r:id="rId26"/>
    <p:sldId id="282" r:id="rId27"/>
    <p:sldId id="283" r:id="rId28"/>
    <p:sldId id="285" r:id="rId29"/>
    <p:sldId id="284"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0F002F-DD0E-4D91-8C92-4DDB343DBD09}" v="17" dt="2024-01-24T23:42:04.526"/>
  </p1510:revLst>
</p1510:revInfo>
</file>

<file path=ppt/tableStyles.xml><?xml version="1.0" encoding="utf-8"?>
<a:tblStyleLst xmlns:a="http://schemas.openxmlformats.org/drawingml/2006/main" def="{5C22544A-7EE6-4342-B048-85BDC9FD1C3A}">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81009" autoAdjust="0"/>
  </p:normalViewPr>
  <p:slideViewPr>
    <p:cSldViewPr snapToGrid="0" showGuides="1">
      <p:cViewPr varScale="1">
        <p:scale>
          <a:sx n="92" d="100"/>
          <a:sy n="92" d="100"/>
        </p:scale>
        <p:origin x="606" y="90"/>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customXml" Target="../customXml/item1.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37" Type="http://schemas.microsoft.com/office/2016/11/relationships/changesInfo" Target="changesInfos/changesInfo1.xml"/><Relationship Id="rId40" Type="http://schemas.openxmlformats.org/officeDocument/2006/relationships/customXml" Target="../customXml/item2.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slideMaster" Target="slideMasters/slideMaster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bert Copple" userId="d1491d25d16614af" providerId="LiveId" clId="{110F002F-DD0E-4D91-8C92-4DDB343DBD09}"/>
    <pc:docChg chg="undo custSel addSld modSld sldOrd addMainMaster modMainMaster">
      <pc:chgData name="Robert Copple" userId="d1491d25d16614af" providerId="LiveId" clId="{110F002F-DD0E-4D91-8C92-4DDB343DBD09}" dt="2024-01-24T23:43:41.948" v="959" actId="20577"/>
      <pc:docMkLst>
        <pc:docMk/>
      </pc:docMkLst>
      <pc:sldChg chg="addSp modSp mod">
        <pc:chgData name="Robert Copple" userId="d1491d25d16614af" providerId="LiveId" clId="{110F002F-DD0E-4D91-8C92-4DDB343DBD09}" dt="2024-01-24T23:37:57.633" v="949" actId="20577"/>
        <pc:sldMkLst>
          <pc:docMk/>
          <pc:sldMk cId="1766948220" sldId="258"/>
        </pc:sldMkLst>
        <pc:spChg chg="mod">
          <ac:chgData name="Robert Copple" userId="d1491d25d16614af" providerId="LiveId" clId="{110F002F-DD0E-4D91-8C92-4DDB343DBD09}" dt="2024-01-24T23:37:57.633" v="949" actId="20577"/>
          <ac:spMkLst>
            <pc:docMk/>
            <pc:sldMk cId="1766948220" sldId="258"/>
            <ac:spMk id="2" creationId="{00000000-0000-0000-0000-000000000000}"/>
          </ac:spMkLst>
        </pc:spChg>
        <pc:spChg chg="add">
          <ac:chgData name="Robert Copple" userId="d1491d25d16614af" providerId="LiveId" clId="{110F002F-DD0E-4D91-8C92-4DDB343DBD09}" dt="2024-01-24T01:31:57.666" v="29"/>
          <ac:spMkLst>
            <pc:docMk/>
            <pc:sldMk cId="1766948220" sldId="258"/>
            <ac:spMk id="4" creationId="{88054866-B286-823A-8E37-CD23483A8682}"/>
          </ac:spMkLst>
        </pc:spChg>
        <pc:spChg chg="add mod">
          <ac:chgData name="Robert Copple" userId="d1491d25d16614af" providerId="LiveId" clId="{110F002F-DD0E-4D91-8C92-4DDB343DBD09}" dt="2024-01-24T01:31:57.666" v="29"/>
          <ac:spMkLst>
            <pc:docMk/>
            <pc:sldMk cId="1766948220" sldId="258"/>
            <ac:spMk id="5" creationId="{B922A92B-CF17-37D0-1D4F-78E08E178FDB}"/>
          </ac:spMkLst>
        </pc:spChg>
        <pc:spChg chg="add">
          <ac:chgData name="Robert Copple" userId="d1491d25d16614af" providerId="LiveId" clId="{110F002F-DD0E-4D91-8C92-4DDB343DBD09}" dt="2024-01-24T01:31:57.666" v="29"/>
          <ac:spMkLst>
            <pc:docMk/>
            <pc:sldMk cId="1766948220" sldId="258"/>
            <ac:spMk id="6" creationId="{C2622257-95F5-E193-6A34-D0760A2711D0}"/>
          </ac:spMkLst>
        </pc:spChg>
      </pc:sldChg>
      <pc:sldChg chg="modSp mod modNotesTx">
        <pc:chgData name="Robert Copple" userId="d1491d25d16614af" providerId="LiveId" clId="{110F002F-DD0E-4D91-8C92-4DDB343DBD09}" dt="2024-01-24T23:39:46.605" v="950" actId="207"/>
        <pc:sldMkLst>
          <pc:docMk/>
          <pc:sldMk cId="2871147680" sldId="263"/>
        </pc:sldMkLst>
        <pc:spChg chg="mod">
          <ac:chgData name="Robert Copple" userId="d1491d25d16614af" providerId="LiveId" clId="{110F002F-DD0E-4D91-8C92-4DDB343DBD09}" dt="2024-01-24T01:27:58.213" v="23" actId="20577"/>
          <ac:spMkLst>
            <pc:docMk/>
            <pc:sldMk cId="2871147680" sldId="263"/>
            <ac:spMk id="4" creationId="{E6636CC9-1C07-FCE3-D779-EF9D24CBED89}"/>
          </ac:spMkLst>
        </pc:spChg>
        <pc:spChg chg="mod">
          <ac:chgData name="Robert Copple" userId="d1491d25d16614af" providerId="LiveId" clId="{110F002F-DD0E-4D91-8C92-4DDB343DBD09}" dt="2024-01-24T23:39:46.605" v="950" actId="207"/>
          <ac:spMkLst>
            <pc:docMk/>
            <pc:sldMk cId="2871147680" sldId="263"/>
            <ac:spMk id="7" creationId="{664AA91A-4739-830E-26D1-17A41D61F13B}"/>
          </ac:spMkLst>
        </pc:spChg>
      </pc:sldChg>
      <pc:sldChg chg="modSp mod">
        <pc:chgData name="Robert Copple" userId="d1491d25d16614af" providerId="LiveId" clId="{110F002F-DD0E-4D91-8C92-4DDB343DBD09}" dt="2024-01-24T01:40:56.874" v="50" actId="113"/>
        <pc:sldMkLst>
          <pc:docMk/>
          <pc:sldMk cId="3986728452" sldId="264"/>
        </pc:sldMkLst>
        <pc:spChg chg="mod">
          <ac:chgData name="Robert Copple" userId="d1491d25d16614af" providerId="LiveId" clId="{110F002F-DD0E-4D91-8C92-4DDB343DBD09}" dt="2024-01-24T01:40:56.874" v="50" actId="113"/>
          <ac:spMkLst>
            <pc:docMk/>
            <pc:sldMk cId="3986728452" sldId="264"/>
            <ac:spMk id="2" creationId="{1DC6E43A-8468-204A-7E36-732AFC255B25}"/>
          </ac:spMkLst>
        </pc:spChg>
        <pc:spChg chg="mod">
          <ac:chgData name="Robert Copple" userId="d1491d25d16614af" providerId="LiveId" clId="{110F002F-DD0E-4D91-8C92-4DDB343DBD09}" dt="2024-01-24T01:39:40.650" v="49" actId="113"/>
          <ac:spMkLst>
            <pc:docMk/>
            <pc:sldMk cId="3986728452" sldId="264"/>
            <ac:spMk id="3" creationId="{A78773CE-58B1-0EB5-3438-8006872719B6}"/>
          </ac:spMkLst>
        </pc:spChg>
        <pc:spChg chg="mod">
          <ac:chgData name="Robert Copple" userId="d1491d25d16614af" providerId="LiveId" clId="{110F002F-DD0E-4D91-8C92-4DDB343DBD09}" dt="2024-01-24T01:28:12.012" v="24" actId="20577"/>
          <ac:spMkLst>
            <pc:docMk/>
            <pc:sldMk cId="3986728452" sldId="264"/>
            <ac:spMk id="4" creationId="{977E0143-EA99-4041-E0E9-6428449A27A9}"/>
          </ac:spMkLst>
        </pc:spChg>
      </pc:sldChg>
      <pc:sldChg chg="modSp mod">
        <pc:chgData name="Robert Copple" userId="d1491d25d16614af" providerId="LiveId" clId="{110F002F-DD0E-4D91-8C92-4DDB343DBD09}" dt="2024-01-24T23:40:19.994" v="951" actId="207"/>
        <pc:sldMkLst>
          <pc:docMk/>
          <pc:sldMk cId="4234684398" sldId="265"/>
        </pc:sldMkLst>
        <pc:spChg chg="mod">
          <ac:chgData name="Robert Copple" userId="d1491d25d16614af" providerId="LiveId" clId="{110F002F-DD0E-4D91-8C92-4DDB343DBD09}" dt="2024-01-24T23:40:19.994" v="951" actId="207"/>
          <ac:spMkLst>
            <pc:docMk/>
            <pc:sldMk cId="4234684398" sldId="265"/>
            <ac:spMk id="3" creationId="{D6738F1B-126A-6550-4A4E-A392FA125B1F}"/>
          </ac:spMkLst>
        </pc:spChg>
        <pc:spChg chg="mod">
          <ac:chgData name="Robert Copple" userId="d1491d25d16614af" providerId="LiveId" clId="{110F002F-DD0E-4D91-8C92-4DDB343DBD09}" dt="2024-01-24T01:29:09.358" v="26" actId="20577"/>
          <ac:spMkLst>
            <pc:docMk/>
            <pc:sldMk cId="4234684398" sldId="265"/>
            <ac:spMk id="4" creationId="{E7B02B6E-1BED-F52B-1769-85BB499FDBD3}"/>
          </ac:spMkLst>
        </pc:spChg>
        <pc:spChg chg="mod">
          <ac:chgData name="Robert Copple" userId="d1491d25d16614af" providerId="LiveId" clId="{110F002F-DD0E-4D91-8C92-4DDB343DBD09}" dt="2024-01-24T01:29:02.963" v="25" actId="1076"/>
          <ac:spMkLst>
            <pc:docMk/>
            <pc:sldMk cId="4234684398" sldId="265"/>
            <ac:spMk id="5" creationId="{D45D4408-9F09-BE4D-9EEE-F8D46CFA06E4}"/>
          </ac:spMkLst>
        </pc:spChg>
      </pc:sldChg>
      <pc:sldChg chg="modSp mod">
        <pc:chgData name="Robert Copple" userId="d1491d25d16614af" providerId="LiveId" clId="{110F002F-DD0E-4D91-8C92-4DDB343DBD09}" dt="2024-01-24T01:33:47.016" v="34" actId="20577"/>
        <pc:sldMkLst>
          <pc:docMk/>
          <pc:sldMk cId="3831027460" sldId="266"/>
        </pc:sldMkLst>
        <pc:spChg chg="mod">
          <ac:chgData name="Robert Copple" userId="d1491d25d16614af" providerId="LiveId" clId="{110F002F-DD0E-4D91-8C92-4DDB343DBD09}" dt="2024-01-24T01:33:47.016" v="34" actId="20577"/>
          <ac:spMkLst>
            <pc:docMk/>
            <pc:sldMk cId="3831027460" sldId="266"/>
            <ac:spMk id="4" creationId="{25AF140A-0A82-DC26-AFF8-701012D9BECB}"/>
          </ac:spMkLst>
        </pc:spChg>
      </pc:sldChg>
      <pc:sldChg chg="modSp mod">
        <pc:chgData name="Robert Copple" userId="d1491d25d16614af" providerId="LiveId" clId="{110F002F-DD0E-4D91-8C92-4DDB343DBD09}" dt="2024-01-24T01:34:59.266" v="39" actId="20577"/>
        <pc:sldMkLst>
          <pc:docMk/>
          <pc:sldMk cId="1080271068" sldId="267"/>
        </pc:sldMkLst>
        <pc:spChg chg="mod">
          <ac:chgData name="Robert Copple" userId="d1491d25d16614af" providerId="LiveId" clId="{110F002F-DD0E-4D91-8C92-4DDB343DBD09}" dt="2024-01-24T01:34:59.266" v="39" actId="20577"/>
          <ac:spMkLst>
            <pc:docMk/>
            <pc:sldMk cId="1080271068" sldId="267"/>
            <ac:spMk id="4" creationId="{91E6BBEF-55B5-30EF-3EFA-26FE4E929C44}"/>
          </ac:spMkLst>
        </pc:spChg>
      </pc:sldChg>
      <pc:sldChg chg="modSp mod">
        <pc:chgData name="Robert Copple" userId="d1491d25d16614af" providerId="LiveId" clId="{110F002F-DD0E-4D91-8C92-4DDB343DBD09}" dt="2024-01-24T01:35:10.015" v="40" actId="20577"/>
        <pc:sldMkLst>
          <pc:docMk/>
          <pc:sldMk cId="2582036802" sldId="268"/>
        </pc:sldMkLst>
        <pc:spChg chg="mod">
          <ac:chgData name="Robert Copple" userId="d1491d25d16614af" providerId="LiveId" clId="{110F002F-DD0E-4D91-8C92-4DDB343DBD09}" dt="2024-01-24T01:35:10.015" v="40" actId="20577"/>
          <ac:spMkLst>
            <pc:docMk/>
            <pc:sldMk cId="2582036802" sldId="268"/>
            <ac:spMk id="4" creationId="{91846045-0197-D805-D927-A673260ED530}"/>
          </ac:spMkLst>
        </pc:spChg>
      </pc:sldChg>
      <pc:sldChg chg="modSp mod">
        <pc:chgData name="Robert Copple" userId="d1491d25d16614af" providerId="LiveId" clId="{110F002F-DD0E-4D91-8C92-4DDB343DBD09}" dt="2024-01-24T01:34:50.275" v="38" actId="20577"/>
        <pc:sldMkLst>
          <pc:docMk/>
          <pc:sldMk cId="2697339480" sldId="269"/>
        </pc:sldMkLst>
        <pc:spChg chg="mod">
          <ac:chgData name="Robert Copple" userId="d1491d25d16614af" providerId="LiveId" clId="{110F002F-DD0E-4D91-8C92-4DDB343DBD09}" dt="2024-01-24T01:34:50.275" v="38" actId="20577"/>
          <ac:spMkLst>
            <pc:docMk/>
            <pc:sldMk cId="2697339480" sldId="269"/>
            <ac:spMk id="4" creationId="{319496F5-E5FB-78FD-499C-6359F39B8B36}"/>
          </ac:spMkLst>
        </pc:spChg>
      </pc:sldChg>
      <pc:sldChg chg="modSp mod">
        <pc:chgData name="Robert Copple" userId="d1491d25d16614af" providerId="LiveId" clId="{110F002F-DD0E-4D91-8C92-4DDB343DBD09}" dt="2024-01-24T01:35:22.726" v="42" actId="20577"/>
        <pc:sldMkLst>
          <pc:docMk/>
          <pc:sldMk cId="2798295514" sldId="270"/>
        </pc:sldMkLst>
        <pc:spChg chg="mod">
          <ac:chgData name="Robert Copple" userId="d1491d25d16614af" providerId="LiveId" clId="{110F002F-DD0E-4D91-8C92-4DDB343DBD09}" dt="2024-01-24T01:35:22.726" v="42" actId="20577"/>
          <ac:spMkLst>
            <pc:docMk/>
            <pc:sldMk cId="2798295514" sldId="270"/>
            <ac:spMk id="4" creationId="{557FF597-A53C-C14C-AB09-59C5234AA597}"/>
          </ac:spMkLst>
        </pc:spChg>
        <pc:spChg chg="mod">
          <ac:chgData name="Robert Copple" userId="d1491d25d16614af" providerId="LiveId" clId="{110F002F-DD0E-4D91-8C92-4DDB343DBD09}" dt="2024-01-24T01:35:18.691" v="41" actId="1076"/>
          <ac:spMkLst>
            <pc:docMk/>
            <pc:sldMk cId="2798295514" sldId="270"/>
            <ac:spMk id="5" creationId="{AAE1ECA8-2CC3-6704-70EA-215EBEE11BEC}"/>
          </ac:spMkLst>
        </pc:spChg>
      </pc:sldChg>
      <pc:sldChg chg="modSp mod">
        <pc:chgData name="Robert Copple" userId="d1491d25d16614af" providerId="LiveId" clId="{110F002F-DD0E-4D91-8C92-4DDB343DBD09}" dt="2024-01-24T01:35:31.802" v="43" actId="20577"/>
        <pc:sldMkLst>
          <pc:docMk/>
          <pc:sldMk cId="4151175374" sldId="271"/>
        </pc:sldMkLst>
        <pc:spChg chg="mod">
          <ac:chgData name="Robert Copple" userId="d1491d25d16614af" providerId="LiveId" clId="{110F002F-DD0E-4D91-8C92-4DDB343DBD09}" dt="2024-01-24T01:35:31.802" v="43" actId="20577"/>
          <ac:spMkLst>
            <pc:docMk/>
            <pc:sldMk cId="4151175374" sldId="271"/>
            <ac:spMk id="4" creationId="{BA8E2153-E3E1-BB54-7DFB-D6B49A12EDF8}"/>
          </ac:spMkLst>
        </pc:spChg>
      </pc:sldChg>
      <pc:sldChg chg="modSp mod">
        <pc:chgData name="Robert Copple" userId="d1491d25d16614af" providerId="LiveId" clId="{110F002F-DD0E-4D91-8C92-4DDB343DBD09}" dt="2024-01-24T23:41:51.779" v="953" actId="207"/>
        <pc:sldMkLst>
          <pc:docMk/>
          <pc:sldMk cId="361112332" sldId="272"/>
        </pc:sldMkLst>
        <pc:spChg chg="mod">
          <ac:chgData name="Robert Copple" userId="d1491d25d16614af" providerId="LiveId" clId="{110F002F-DD0E-4D91-8C92-4DDB343DBD09}" dt="2024-01-24T23:41:51.779" v="953" actId="207"/>
          <ac:spMkLst>
            <pc:docMk/>
            <pc:sldMk cId="361112332" sldId="272"/>
            <ac:spMk id="3" creationId="{9C782375-99B8-7978-01E6-9514A031ECB3}"/>
          </ac:spMkLst>
        </pc:spChg>
        <pc:spChg chg="mod">
          <ac:chgData name="Robert Copple" userId="d1491d25d16614af" providerId="LiveId" clId="{110F002F-DD0E-4D91-8C92-4DDB343DBD09}" dt="2024-01-24T01:35:46.412" v="44" actId="20577"/>
          <ac:spMkLst>
            <pc:docMk/>
            <pc:sldMk cId="361112332" sldId="272"/>
            <ac:spMk id="4" creationId="{4C3FE72F-3F2F-B680-E49D-24375A5895EA}"/>
          </ac:spMkLst>
        </pc:spChg>
      </pc:sldChg>
      <pc:sldChg chg="modSp mod ord">
        <pc:chgData name="Robert Copple" userId="d1491d25d16614af" providerId="LiveId" clId="{110F002F-DD0E-4D91-8C92-4DDB343DBD09}" dt="2024-01-24T23:42:37.973" v="955" actId="207"/>
        <pc:sldMkLst>
          <pc:docMk/>
          <pc:sldMk cId="3225488843" sldId="273"/>
        </pc:sldMkLst>
        <pc:spChg chg="mod">
          <ac:chgData name="Robert Copple" userId="d1491d25d16614af" providerId="LiveId" clId="{110F002F-DD0E-4D91-8C92-4DDB343DBD09}" dt="2024-01-24T22:48:15.801" v="326" actId="5793"/>
          <ac:spMkLst>
            <pc:docMk/>
            <pc:sldMk cId="3225488843" sldId="273"/>
            <ac:spMk id="2" creationId="{8FA2C709-604F-229A-1780-05AD6AB1725D}"/>
          </ac:spMkLst>
        </pc:spChg>
        <pc:spChg chg="mod">
          <ac:chgData name="Robert Copple" userId="d1491d25d16614af" providerId="LiveId" clId="{110F002F-DD0E-4D91-8C92-4DDB343DBD09}" dt="2024-01-24T23:42:37.973" v="955" actId="207"/>
          <ac:spMkLst>
            <pc:docMk/>
            <pc:sldMk cId="3225488843" sldId="273"/>
            <ac:spMk id="3" creationId="{22E240E5-956F-FAB5-9802-6411A548FBFF}"/>
          </ac:spMkLst>
        </pc:spChg>
        <pc:spChg chg="mod">
          <ac:chgData name="Robert Copple" userId="d1491d25d16614af" providerId="LiveId" clId="{110F002F-DD0E-4D91-8C92-4DDB343DBD09}" dt="2024-01-24T01:35:53.597" v="45" actId="20577"/>
          <ac:spMkLst>
            <pc:docMk/>
            <pc:sldMk cId="3225488843" sldId="273"/>
            <ac:spMk id="4" creationId="{326A3861-9ADA-D820-FD34-12853B6D693A}"/>
          </ac:spMkLst>
        </pc:spChg>
      </pc:sldChg>
      <pc:sldChg chg="modSp mod">
        <pc:chgData name="Robert Copple" userId="d1491d25d16614af" providerId="LiveId" clId="{110F002F-DD0E-4D91-8C92-4DDB343DBD09}" dt="2024-01-24T01:34:27.550" v="36" actId="20577"/>
        <pc:sldMkLst>
          <pc:docMk/>
          <pc:sldMk cId="2646676863" sldId="274"/>
        </pc:sldMkLst>
        <pc:spChg chg="mod">
          <ac:chgData name="Robert Copple" userId="d1491d25d16614af" providerId="LiveId" clId="{110F002F-DD0E-4D91-8C92-4DDB343DBD09}" dt="2024-01-24T01:34:27.550" v="36" actId="20577"/>
          <ac:spMkLst>
            <pc:docMk/>
            <pc:sldMk cId="2646676863" sldId="274"/>
            <ac:spMk id="4" creationId="{90CB64CA-C418-F2DA-0BCC-4E0CD57B65F7}"/>
          </ac:spMkLst>
        </pc:spChg>
      </pc:sldChg>
      <pc:sldChg chg="modSp mod">
        <pc:chgData name="Robert Copple" userId="d1491d25d16614af" providerId="LiveId" clId="{110F002F-DD0E-4D91-8C92-4DDB343DBD09}" dt="2024-01-24T01:34:10.801" v="35" actId="20577"/>
        <pc:sldMkLst>
          <pc:docMk/>
          <pc:sldMk cId="3117187989" sldId="275"/>
        </pc:sldMkLst>
        <pc:spChg chg="mod">
          <ac:chgData name="Robert Copple" userId="d1491d25d16614af" providerId="LiveId" clId="{110F002F-DD0E-4D91-8C92-4DDB343DBD09}" dt="2024-01-24T01:34:10.801" v="35" actId="20577"/>
          <ac:spMkLst>
            <pc:docMk/>
            <pc:sldMk cId="3117187989" sldId="275"/>
            <ac:spMk id="4" creationId="{8F7F4E0D-C9AC-ACB9-B0F3-DA70047A8700}"/>
          </ac:spMkLst>
        </pc:spChg>
      </pc:sldChg>
      <pc:sldChg chg="modSp mod">
        <pc:chgData name="Robert Copple" userId="d1491d25d16614af" providerId="LiveId" clId="{110F002F-DD0E-4D91-8C92-4DDB343DBD09}" dt="2024-01-24T22:00:33.005" v="240" actId="20577"/>
        <pc:sldMkLst>
          <pc:docMk/>
          <pc:sldMk cId="169808800" sldId="276"/>
        </pc:sldMkLst>
        <pc:spChg chg="mod">
          <ac:chgData name="Robert Copple" userId="d1491d25d16614af" providerId="LiveId" clId="{110F002F-DD0E-4D91-8C92-4DDB343DBD09}" dt="2024-01-24T22:00:33.005" v="240" actId="20577"/>
          <ac:spMkLst>
            <pc:docMk/>
            <pc:sldMk cId="169808800" sldId="276"/>
            <ac:spMk id="2" creationId="{01564993-C254-B598-2342-C65170E5C628}"/>
          </ac:spMkLst>
        </pc:spChg>
        <pc:spChg chg="mod">
          <ac:chgData name="Robert Copple" userId="d1491d25d16614af" providerId="LiveId" clId="{110F002F-DD0E-4D91-8C92-4DDB343DBD09}" dt="2024-01-24T01:34:37.449" v="37" actId="20577"/>
          <ac:spMkLst>
            <pc:docMk/>
            <pc:sldMk cId="169808800" sldId="276"/>
            <ac:spMk id="4" creationId="{5E9F7CFF-266C-79EC-1862-58004112237D}"/>
          </ac:spMkLst>
        </pc:spChg>
      </pc:sldChg>
      <pc:sldChg chg="modSp mod">
        <pc:chgData name="Robert Copple" userId="d1491d25d16614af" providerId="LiveId" clId="{110F002F-DD0E-4D91-8C92-4DDB343DBD09}" dt="2024-01-24T23:40:40.696" v="952" actId="207"/>
        <pc:sldMkLst>
          <pc:docMk/>
          <pc:sldMk cId="1615999733" sldId="277"/>
        </pc:sldMkLst>
        <pc:spChg chg="mod">
          <ac:chgData name="Robert Copple" userId="d1491d25d16614af" providerId="LiveId" clId="{110F002F-DD0E-4D91-8C92-4DDB343DBD09}" dt="2024-01-24T23:40:40.696" v="952" actId="207"/>
          <ac:spMkLst>
            <pc:docMk/>
            <pc:sldMk cId="1615999733" sldId="277"/>
            <ac:spMk id="3" creationId="{E5784945-6EBB-EB96-DA59-1AC8B56C68A4}"/>
          </ac:spMkLst>
        </pc:spChg>
        <pc:spChg chg="mod">
          <ac:chgData name="Robert Copple" userId="d1491d25d16614af" providerId="LiveId" clId="{110F002F-DD0E-4D91-8C92-4DDB343DBD09}" dt="2024-01-24T01:33:35.242" v="32" actId="20577"/>
          <ac:spMkLst>
            <pc:docMk/>
            <pc:sldMk cId="1615999733" sldId="277"/>
            <ac:spMk id="4" creationId="{1DB68D96-EBCF-3E0F-0121-69D63069741F}"/>
          </ac:spMkLst>
        </pc:spChg>
      </pc:sldChg>
      <pc:sldChg chg="modSp new mod">
        <pc:chgData name="Robert Copple" userId="d1491d25d16614af" providerId="LiveId" clId="{110F002F-DD0E-4D91-8C92-4DDB343DBD09}" dt="2024-01-24T23:42:04.520" v="954" actId="20577"/>
        <pc:sldMkLst>
          <pc:docMk/>
          <pc:sldMk cId="4018479730" sldId="278"/>
        </pc:sldMkLst>
        <pc:spChg chg="mod">
          <ac:chgData name="Robert Copple" userId="d1491d25d16614af" providerId="LiveId" clId="{110F002F-DD0E-4D91-8C92-4DDB343DBD09}" dt="2024-01-24T01:53:38.599" v="52" actId="14100"/>
          <ac:spMkLst>
            <pc:docMk/>
            <pc:sldMk cId="4018479730" sldId="278"/>
            <ac:spMk id="2" creationId="{C71F6D27-212A-7334-71DE-61C75D8DC3B0}"/>
          </ac:spMkLst>
        </pc:spChg>
        <pc:spChg chg="mod">
          <ac:chgData name="Robert Copple" userId="d1491d25d16614af" providerId="LiveId" clId="{110F002F-DD0E-4D91-8C92-4DDB343DBD09}" dt="2024-01-24T23:42:04.520" v="954" actId="20577"/>
          <ac:spMkLst>
            <pc:docMk/>
            <pc:sldMk cId="4018479730" sldId="278"/>
            <ac:spMk id="3" creationId="{8EAF27EC-3F62-A296-1875-39F1BBC6F9DA}"/>
          </ac:spMkLst>
        </pc:spChg>
      </pc:sldChg>
      <pc:sldChg chg="modSp mod">
        <pc:chgData name="Robert Copple" userId="d1491d25d16614af" providerId="LiveId" clId="{110F002F-DD0E-4D91-8C92-4DDB343DBD09}" dt="2024-01-24T23:00:16.510" v="335"/>
        <pc:sldMkLst>
          <pc:docMk/>
          <pc:sldMk cId="3639523240" sldId="282"/>
        </pc:sldMkLst>
        <pc:spChg chg="mod">
          <ac:chgData name="Robert Copple" userId="d1491d25d16614af" providerId="LiveId" clId="{110F002F-DD0E-4D91-8C92-4DDB343DBD09}" dt="2024-01-24T23:00:16.510" v="335"/>
          <ac:spMkLst>
            <pc:docMk/>
            <pc:sldMk cId="3639523240" sldId="282"/>
            <ac:spMk id="3" creationId="{EB025A52-EE7B-45BB-9BC1-916C1B80C921}"/>
          </ac:spMkLst>
        </pc:spChg>
      </pc:sldChg>
      <pc:sldChg chg="modSp mod">
        <pc:chgData name="Robert Copple" userId="d1491d25d16614af" providerId="LiveId" clId="{110F002F-DD0E-4D91-8C92-4DDB343DBD09}" dt="2024-01-24T23:02:21.342" v="340" actId="20577"/>
        <pc:sldMkLst>
          <pc:docMk/>
          <pc:sldMk cId="2556584315" sldId="284"/>
        </pc:sldMkLst>
        <pc:spChg chg="mod">
          <ac:chgData name="Robert Copple" userId="d1491d25d16614af" providerId="LiveId" clId="{110F002F-DD0E-4D91-8C92-4DDB343DBD09}" dt="2024-01-24T23:02:21.342" v="340" actId="20577"/>
          <ac:spMkLst>
            <pc:docMk/>
            <pc:sldMk cId="2556584315" sldId="284"/>
            <ac:spMk id="3" creationId="{F4D0B02A-0E4C-6351-1FE0-7E9512DD4CD5}"/>
          </ac:spMkLst>
        </pc:spChg>
      </pc:sldChg>
      <pc:sldChg chg="modSp new mod">
        <pc:chgData name="Robert Copple" userId="d1491d25d16614af" providerId="LiveId" clId="{110F002F-DD0E-4D91-8C92-4DDB343DBD09}" dt="2024-01-24T23:43:41.948" v="959" actId="20577"/>
        <pc:sldMkLst>
          <pc:docMk/>
          <pc:sldMk cId="4239109918" sldId="285"/>
        </pc:sldMkLst>
        <pc:spChg chg="mod">
          <ac:chgData name="Robert Copple" userId="d1491d25d16614af" providerId="LiveId" clId="{110F002F-DD0E-4D91-8C92-4DDB343DBD09}" dt="2024-01-24T23:06:50.147" v="429" actId="14100"/>
          <ac:spMkLst>
            <pc:docMk/>
            <pc:sldMk cId="4239109918" sldId="285"/>
            <ac:spMk id="2" creationId="{4806E63B-2E4D-A9AD-8CDC-159CD8AD6E12}"/>
          </ac:spMkLst>
        </pc:spChg>
        <pc:spChg chg="mod">
          <ac:chgData name="Robert Copple" userId="d1491d25d16614af" providerId="LiveId" clId="{110F002F-DD0E-4D91-8C92-4DDB343DBD09}" dt="2024-01-24T23:43:41.948" v="959" actId="20577"/>
          <ac:spMkLst>
            <pc:docMk/>
            <pc:sldMk cId="4239109918" sldId="285"/>
            <ac:spMk id="3" creationId="{DA29D0F9-6F79-1DD9-8667-E6DC43591C88}"/>
          </ac:spMkLst>
        </pc:spChg>
      </pc:sldChg>
      <pc:sldMasterChg chg="new mod addSldLayout">
        <pc:chgData name="Robert Copple" userId="d1491d25d16614af" providerId="LiveId" clId="{110F002F-DD0E-4D91-8C92-4DDB343DBD09}" dt="2024-01-24T01:14:18.179" v="0" actId="6938"/>
        <pc:sldMasterMkLst>
          <pc:docMk/>
          <pc:sldMasterMk cId="3949924284" sldId="2147483708"/>
        </pc:sldMasterMkLst>
        <pc:sldLayoutChg chg="new replId">
          <pc:chgData name="Robert Copple" userId="d1491d25d16614af" providerId="LiveId" clId="{110F002F-DD0E-4D91-8C92-4DDB343DBD09}" dt="2024-01-24T01:14:18.179" v="0" actId="6938"/>
          <pc:sldLayoutMkLst>
            <pc:docMk/>
            <pc:sldMasterMk cId="3949924284" sldId="2147483708"/>
            <pc:sldLayoutMk cId="3508861021" sldId="2147483709"/>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1026609539" sldId="2147483710"/>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1721360040" sldId="2147483711"/>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2197657052" sldId="2147483712"/>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2672533534" sldId="2147483713"/>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1842898015" sldId="2147483714"/>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914895192" sldId="2147483715"/>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1795508639" sldId="2147483716"/>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564974015" sldId="2147483717"/>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1476105794" sldId="2147483718"/>
          </pc:sldLayoutMkLst>
        </pc:sldLayoutChg>
        <pc:sldLayoutChg chg="new replId">
          <pc:chgData name="Robert Copple" userId="d1491d25d16614af" providerId="LiveId" clId="{110F002F-DD0E-4D91-8C92-4DDB343DBD09}" dt="2024-01-24T01:14:18.179" v="0" actId="6938"/>
          <pc:sldLayoutMkLst>
            <pc:docMk/>
            <pc:sldMasterMk cId="3949924284" sldId="2147483708"/>
            <pc:sldLayoutMk cId="3862075532" sldId="2147483719"/>
          </pc:sldLayoutMkLst>
        </pc:sldLayoutChg>
      </pc:sldMasterChg>
      <pc:sldMasterChg chg="new mod addSldLayout">
        <pc:chgData name="Robert Copple" userId="d1491d25d16614af" providerId="LiveId" clId="{110F002F-DD0E-4D91-8C92-4DDB343DBD09}" dt="2024-01-24T01:20:13.829" v="1" actId="6938"/>
        <pc:sldMasterMkLst>
          <pc:docMk/>
          <pc:sldMasterMk cId="1735383761" sldId="2147483720"/>
        </pc:sldMasterMkLst>
        <pc:sldLayoutChg chg="new replId">
          <pc:chgData name="Robert Copple" userId="d1491d25d16614af" providerId="LiveId" clId="{110F002F-DD0E-4D91-8C92-4DDB343DBD09}" dt="2024-01-24T01:20:13.829" v="1" actId="6938"/>
          <pc:sldLayoutMkLst>
            <pc:docMk/>
            <pc:sldMasterMk cId="1735383761" sldId="2147483720"/>
            <pc:sldLayoutMk cId="3688737932" sldId="2147483721"/>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1359394673" sldId="2147483722"/>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96079206" sldId="2147483723"/>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601550767" sldId="2147483724"/>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975905202" sldId="2147483725"/>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806459960" sldId="2147483726"/>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315027331" sldId="2147483727"/>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1203716265" sldId="2147483728"/>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1942334885" sldId="2147483729"/>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3287973573" sldId="2147483730"/>
          </pc:sldLayoutMkLst>
        </pc:sldLayoutChg>
        <pc:sldLayoutChg chg="new replId">
          <pc:chgData name="Robert Copple" userId="d1491d25d16614af" providerId="LiveId" clId="{110F002F-DD0E-4D91-8C92-4DDB343DBD09}" dt="2024-01-24T01:20:13.829" v="1" actId="6938"/>
          <pc:sldLayoutMkLst>
            <pc:docMk/>
            <pc:sldMasterMk cId="1735383761" sldId="2147483720"/>
            <pc:sldLayoutMk cId="1146057320" sldId="2147483731"/>
          </pc:sldLayoutMkLst>
        </pc:sldLayoutChg>
      </pc:sldMasterChg>
      <pc:sldMasterChg chg="new mod addSldLayout">
        <pc:chgData name="Robert Copple" userId="d1491d25d16614af" providerId="LiveId" clId="{110F002F-DD0E-4D91-8C92-4DDB343DBD09}" dt="2024-01-24T01:20:16.674" v="2" actId="6938"/>
        <pc:sldMasterMkLst>
          <pc:docMk/>
          <pc:sldMasterMk cId="1272547514" sldId="2147483732"/>
        </pc:sldMasterMkLst>
        <pc:sldLayoutChg chg="new replId">
          <pc:chgData name="Robert Copple" userId="d1491d25d16614af" providerId="LiveId" clId="{110F002F-DD0E-4D91-8C92-4DDB343DBD09}" dt="2024-01-24T01:20:16.674" v="2" actId="6938"/>
          <pc:sldLayoutMkLst>
            <pc:docMk/>
            <pc:sldMasterMk cId="1272547514" sldId="2147483732"/>
            <pc:sldLayoutMk cId="1358456904" sldId="2147483733"/>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301928817" sldId="2147483734"/>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1891407956" sldId="2147483735"/>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1353657316" sldId="2147483736"/>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2363139545" sldId="2147483737"/>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1080065702" sldId="2147483738"/>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2711603606" sldId="2147483739"/>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3300958776" sldId="2147483740"/>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1081491789" sldId="2147483741"/>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559046621" sldId="2147483742"/>
          </pc:sldLayoutMkLst>
        </pc:sldLayoutChg>
        <pc:sldLayoutChg chg="new replId">
          <pc:chgData name="Robert Copple" userId="d1491d25d16614af" providerId="LiveId" clId="{110F002F-DD0E-4D91-8C92-4DDB343DBD09}" dt="2024-01-24T01:20:16.674" v="2" actId="6938"/>
          <pc:sldLayoutMkLst>
            <pc:docMk/>
            <pc:sldMasterMk cId="1272547514" sldId="2147483732"/>
            <pc:sldLayoutMk cId="379738944" sldId="2147483743"/>
          </pc:sldLayoutMkLst>
        </pc:sldLayoutChg>
      </pc:sldMasterChg>
      <pc:sldMasterChg chg="new mod addSldLayout">
        <pc:chgData name="Robert Copple" userId="d1491d25d16614af" providerId="LiveId" clId="{110F002F-DD0E-4D91-8C92-4DDB343DBD09}" dt="2024-01-24T01:23:47.598" v="5" actId="6938"/>
        <pc:sldMasterMkLst>
          <pc:docMk/>
          <pc:sldMasterMk cId="1021035656" sldId="2147483744"/>
        </pc:sldMasterMkLst>
        <pc:sldLayoutChg chg="new replId">
          <pc:chgData name="Robert Copple" userId="d1491d25d16614af" providerId="LiveId" clId="{110F002F-DD0E-4D91-8C92-4DDB343DBD09}" dt="2024-01-24T01:23:47.598" v="5" actId="6938"/>
          <pc:sldLayoutMkLst>
            <pc:docMk/>
            <pc:sldMasterMk cId="1021035656" sldId="2147483744"/>
            <pc:sldLayoutMk cId="774374968" sldId="2147483745"/>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883214210" sldId="2147483746"/>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1882655727" sldId="2147483747"/>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3342356904" sldId="2147483748"/>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1728292528" sldId="2147483749"/>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3650613668" sldId="2147483750"/>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2227150399" sldId="2147483751"/>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1717422753" sldId="2147483752"/>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82208373" sldId="2147483753"/>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3691483603" sldId="2147483754"/>
          </pc:sldLayoutMkLst>
        </pc:sldLayoutChg>
        <pc:sldLayoutChg chg="new replId">
          <pc:chgData name="Robert Copple" userId="d1491d25d16614af" providerId="LiveId" clId="{110F002F-DD0E-4D91-8C92-4DDB343DBD09}" dt="2024-01-24T01:23:47.598" v="5" actId="6938"/>
          <pc:sldLayoutMkLst>
            <pc:docMk/>
            <pc:sldMasterMk cId="1021035656" sldId="2147483744"/>
            <pc:sldLayoutMk cId="2249618264" sldId="2147483755"/>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906F081-8781-4431-8FD4-2CF608CD7C47}" type="datetimeFigureOut">
              <a:rPr lang="en-US" smtClean="0"/>
              <a:t>1/24/2024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26E42EF-B2A2-4428-A098-E6934E2840B8}" type="slidenum">
              <a:rPr lang="en-US" smtClean="0"/>
              <a:t>‹#›</a:t>
            </a:fld>
            <a:endParaRPr lang="en-US"/>
          </a:p>
        </p:txBody>
      </p:sp>
    </p:spTree>
    <p:extLst>
      <p:ext uri="{BB962C8B-B14F-4D97-AF65-F5344CB8AC3E}">
        <p14:creationId xmlns:p14="http://schemas.microsoft.com/office/powerpoint/2010/main" val="12266190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6CA47C-B7FD-4BE9-B0E6-81BA758D95F2}" type="datetimeFigureOut">
              <a:rPr lang="en-US" smtClean="0"/>
              <a:t>1/24/2024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3716F0-385D-4F6E-BE54-A09D410D24C2}" type="slidenum">
              <a:rPr lang="en-US" smtClean="0"/>
              <a:t>‹#›</a:t>
            </a:fld>
            <a:endParaRPr lang="en-US"/>
          </a:p>
        </p:txBody>
      </p:sp>
    </p:spTree>
    <p:extLst>
      <p:ext uri="{BB962C8B-B14F-4D97-AF65-F5344CB8AC3E}">
        <p14:creationId xmlns:p14="http://schemas.microsoft.com/office/powerpoint/2010/main" val="683426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3716F0-385D-4F6E-BE54-A09D410D24C2}" type="slidenum">
              <a:rPr lang="en-US" smtClean="0"/>
              <a:t>1</a:t>
            </a:fld>
            <a:endParaRPr lang="en-US"/>
          </a:p>
        </p:txBody>
      </p:sp>
    </p:spTree>
    <p:extLst>
      <p:ext uri="{BB962C8B-B14F-4D97-AF65-F5344CB8AC3E}">
        <p14:creationId xmlns:p14="http://schemas.microsoft.com/office/powerpoint/2010/main" val="456846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a:p>
            <a:endParaRPr lang="en-US" dirty="0"/>
          </a:p>
          <a:p>
            <a:endParaRPr lang="en-US" dirty="0"/>
          </a:p>
        </p:txBody>
      </p:sp>
      <p:sp>
        <p:nvSpPr>
          <p:cNvPr id="4" name="Slide Number Placeholder 3"/>
          <p:cNvSpPr>
            <a:spLocks noGrp="1"/>
          </p:cNvSpPr>
          <p:nvPr>
            <p:ph type="sldNum" sz="quarter" idx="5"/>
          </p:nvPr>
        </p:nvSpPr>
        <p:spPr/>
        <p:txBody>
          <a:bodyPr/>
          <a:lstStyle/>
          <a:p>
            <a:fld id="{923716F0-385D-4F6E-BE54-A09D410D24C2}" type="slidenum">
              <a:rPr lang="en-US" smtClean="0"/>
              <a:t>2</a:t>
            </a:fld>
            <a:endParaRPr lang="en-US"/>
          </a:p>
        </p:txBody>
      </p:sp>
    </p:spTree>
    <p:extLst>
      <p:ext uri="{BB962C8B-B14F-4D97-AF65-F5344CB8AC3E}">
        <p14:creationId xmlns:p14="http://schemas.microsoft.com/office/powerpoint/2010/main" val="450310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23716F0-385D-4F6E-BE54-A09D410D24C2}" type="slidenum">
              <a:rPr lang="en-US" smtClean="0"/>
              <a:t>17</a:t>
            </a:fld>
            <a:endParaRPr lang="en-US"/>
          </a:p>
        </p:txBody>
      </p:sp>
    </p:spTree>
    <p:extLst>
      <p:ext uri="{BB962C8B-B14F-4D97-AF65-F5344CB8AC3E}">
        <p14:creationId xmlns:p14="http://schemas.microsoft.com/office/powerpoint/2010/main" val="35415848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4343400"/>
            <a:ext cx="10363200" cy="1975104"/>
          </a:xfrm>
        </p:spPr>
        <p:txBody>
          <a:bodyPr/>
          <a:lstStyle>
            <a:lvl1pPr marR="9144" algn="l">
              <a:defRPr sz="4000" b="1" cap="all" spc="0" baseline="0">
                <a:solidFill>
                  <a:schemeClr val="tx2"/>
                </a:solidFill>
                <a:effectLst>
                  <a:reflection blurRad="12700" stA="34000" endA="740" endPos="53000" dir="5400000" sy="-100000" algn="bl" rotWithShape="0"/>
                </a:effectLst>
              </a:defRPr>
            </a:lvl1pPr>
            <a:extLst/>
          </a:lstStyle>
          <a:p>
            <a:r>
              <a:rPr kumimoji="0" lang="en-US"/>
              <a:t>Click to edit Master title style</a:t>
            </a:r>
            <a:endParaRPr kumimoji="0" lang="en-US" dirty="0"/>
          </a:p>
        </p:txBody>
      </p:sp>
      <p:sp>
        <p:nvSpPr>
          <p:cNvPr id="9" name="Subtitle 8"/>
          <p:cNvSpPr>
            <a:spLocks noGrp="1"/>
          </p:cNvSpPr>
          <p:nvPr>
            <p:ph type="subTitle" idx="1"/>
          </p:nvPr>
        </p:nvSpPr>
        <p:spPr>
          <a:xfrm>
            <a:off x="1219200" y="2834640"/>
            <a:ext cx="10363200" cy="1508760"/>
          </a:xfrm>
        </p:spPr>
        <p:txBody>
          <a:bodyPr lIns="100584" tIns="45720" anchor="b"/>
          <a:lstStyle>
            <a:lvl1pPr marL="0" indent="0" algn="l">
              <a:spcBef>
                <a:spcPts val="0"/>
              </a:spcBef>
              <a:buNone/>
              <a:defRPr sz="2000">
                <a:solidFill>
                  <a:schemeClr val="accent3"/>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17" name="Footer Placeholder 16"/>
          <p:cNvSpPr>
            <a:spLocks noGrp="1"/>
          </p:cNvSpPr>
          <p:nvPr>
            <p:ph type="ftr" sz="quarter" idx="11"/>
          </p:nvPr>
        </p:nvSpPr>
        <p:spPr/>
        <p:txBody>
          <a:bodyPr/>
          <a:lstStyle/>
          <a:p>
            <a:r>
              <a:rPr lang="en-US"/>
              <a:t>Robert F. Copple © 2024</a:t>
            </a:r>
            <a:endParaRPr lang="en-US" dirty="0"/>
          </a:p>
        </p:txBody>
      </p:sp>
      <p:sp>
        <p:nvSpPr>
          <p:cNvPr id="28" name="Date Placeholder 27"/>
          <p:cNvSpPr>
            <a:spLocks noGrp="1"/>
          </p:cNvSpPr>
          <p:nvPr>
            <p:ph type="dt" sz="half" idx="10"/>
          </p:nvPr>
        </p:nvSpPr>
        <p:spPr/>
        <p:txBody>
          <a:bodyPr/>
          <a:lstStyle/>
          <a:p>
            <a:r>
              <a:rPr lang="en-US"/>
              <a:t>1/26/2024</a:t>
            </a:r>
            <a:endParaRPr lang="en-US" dirty="0"/>
          </a:p>
        </p:txBody>
      </p:sp>
      <p:sp>
        <p:nvSpPr>
          <p:cNvPr id="29" name="Slide Number Placeholder 28"/>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6674743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Footer Placeholder 4"/>
          <p:cNvSpPr>
            <a:spLocks noGrp="1"/>
          </p:cNvSpPr>
          <p:nvPr>
            <p:ph type="ftr" sz="quarter" idx="11"/>
          </p:nvPr>
        </p:nvSpPr>
        <p:spPr/>
        <p:txBody>
          <a:bodyPr/>
          <a:lstStyle/>
          <a:p>
            <a:r>
              <a:rPr lang="en-US"/>
              <a:t>Robert F. Copple © 2024</a:t>
            </a:r>
            <a:endParaRPr lang="en-US" dirty="0"/>
          </a:p>
        </p:txBody>
      </p:sp>
      <p:sp>
        <p:nvSpPr>
          <p:cNvPr id="4" name="Date Placeholder 3"/>
          <p:cNvSpPr>
            <a:spLocks noGrp="1"/>
          </p:cNvSpPr>
          <p:nvPr>
            <p:ph type="dt" sz="half" idx="10"/>
          </p:nvPr>
        </p:nvSpPr>
        <p:spPr/>
        <p:txBody>
          <a:bodyPr/>
          <a:lstStyle/>
          <a:p>
            <a:r>
              <a:rPr lang="en-US"/>
              <a:t>1/26/2024</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173444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6416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812800" y="274640"/>
            <a:ext cx="78232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Footer Placeholder 4"/>
          <p:cNvSpPr>
            <a:spLocks noGrp="1"/>
          </p:cNvSpPr>
          <p:nvPr>
            <p:ph type="ftr" sz="quarter" idx="11"/>
          </p:nvPr>
        </p:nvSpPr>
        <p:spPr/>
        <p:txBody>
          <a:bodyPr/>
          <a:lstStyle/>
          <a:p>
            <a:r>
              <a:rPr lang="en-US"/>
              <a:t>Robert F. Copple © 2024</a:t>
            </a:r>
            <a:endParaRPr lang="en-US" dirty="0"/>
          </a:p>
        </p:txBody>
      </p:sp>
      <p:sp>
        <p:nvSpPr>
          <p:cNvPr id="4" name="Date Placeholder 3"/>
          <p:cNvSpPr>
            <a:spLocks noGrp="1"/>
          </p:cNvSpPr>
          <p:nvPr>
            <p:ph type="dt" sz="half" idx="10"/>
          </p:nvPr>
        </p:nvSpPr>
        <p:spPr/>
        <p:txBody>
          <a:bodyPr/>
          <a:lstStyle/>
          <a:p>
            <a:r>
              <a:rPr lang="en-US"/>
              <a:t>1/26/2024</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37055690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D805C-515A-F26A-E3C5-FC6E7DB90F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695A8F6-2FB6-BD06-B788-882F08510E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F99B68B-21F8-3DD0-AC81-F083B8FE3093}"/>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673DCD35-63A1-5BDC-8A44-D42A3CB78D33}"/>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C56A67F9-D1F1-6F04-A046-F4883C8E7488}"/>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774374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EE5FA-2CFC-461D-30D8-EA58179929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C7F76BC-4E66-A18F-D786-C8CB28615DC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0B7888-5257-EF2F-957E-E27E76571F22}"/>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5B3EAE7C-5816-D725-92AB-6EEA161D6312}"/>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C3D66E6B-8C50-1DC1-FF2D-B2B4ECAA534E}"/>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8832142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CB446-FC77-4382-01E7-0C1A83AB1C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46C7850-2014-402E-FCE1-7CDA99F2F85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10A0FA7-6CAE-F8DC-7B54-1676AC0AA57E}"/>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EBE6C216-A182-4975-62F1-A3F95CF24C67}"/>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0C448603-FCA6-6A89-D714-8083E0F4A055}"/>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18826557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3DC87-9BAE-5953-5F50-D6DA58EDAC8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AA1542D-416E-70D3-5C3D-CA746043F05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596746-7BD9-DC9B-B838-0C24A61B64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1F909A-08D3-BA9B-9FE2-50D80CBDD783}"/>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545BFE8A-CAA0-FBA7-3922-04DFC0EA456E}"/>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5CCD34FD-5EAE-C38D-46B1-1C5ECEBB86D0}"/>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33423569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D4D7D-B076-962F-42B8-C6CAF56504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F78AC1-8E3C-00C4-0904-D424E5CCC7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04687D-4CDA-91D4-B317-E6C3BE1221E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B431D5B-47C3-2A82-8C8A-20919F78E3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FD6D998-BA59-8EBA-5525-0CA2C3BE166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602B06-3B57-8C68-AE3F-16C96349CE38}"/>
              </a:ext>
            </a:extLst>
          </p:cNvPr>
          <p:cNvSpPr>
            <a:spLocks noGrp="1"/>
          </p:cNvSpPr>
          <p:nvPr>
            <p:ph type="dt" sz="half" idx="10"/>
          </p:nvPr>
        </p:nvSpPr>
        <p:spPr/>
        <p:txBody>
          <a:bodyPr/>
          <a:lstStyle/>
          <a:p>
            <a:r>
              <a:rPr lang="en-US"/>
              <a:t>1/26/2024</a:t>
            </a:r>
          </a:p>
        </p:txBody>
      </p:sp>
      <p:sp>
        <p:nvSpPr>
          <p:cNvPr id="8" name="Footer Placeholder 7">
            <a:extLst>
              <a:ext uri="{FF2B5EF4-FFF2-40B4-BE49-F238E27FC236}">
                <a16:creationId xmlns:a16="http://schemas.microsoft.com/office/drawing/2014/main" id="{C4916459-5A70-24F4-D6D5-736AA6D4CCEE}"/>
              </a:ext>
            </a:extLst>
          </p:cNvPr>
          <p:cNvSpPr>
            <a:spLocks noGrp="1"/>
          </p:cNvSpPr>
          <p:nvPr>
            <p:ph type="ftr" sz="quarter" idx="11"/>
          </p:nvPr>
        </p:nvSpPr>
        <p:spPr/>
        <p:txBody>
          <a:bodyPr/>
          <a:lstStyle/>
          <a:p>
            <a:r>
              <a:rPr lang="en-US"/>
              <a:t>Robert F. Copple © 2024</a:t>
            </a:r>
          </a:p>
        </p:txBody>
      </p:sp>
      <p:sp>
        <p:nvSpPr>
          <p:cNvPr id="9" name="Slide Number Placeholder 8">
            <a:extLst>
              <a:ext uri="{FF2B5EF4-FFF2-40B4-BE49-F238E27FC236}">
                <a16:creationId xmlns:a16="http://schemas.microsoft.com/office/drawing/2014/main" id="{28C1E510-656F-BDA9-AD39-50BFE5EACFB6}"/>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17282925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31624-3F88-F298-98A9-9ACD8A2575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72735A1-3ECB-F11F-F3F7-F7F621AE64B1}"/>
              </a:ext>
            </a:extLst>
          </p:cNvPr>
          <p:cNvSpPr>
            <a:spLocks noGrp="1"/>
          </p:cNvSpPr>
          <p:nvPr>
            <p:ph type="dt" sz="half" idx="10"/>
          </p:nvPr>
        </p:nvSpPr>
        <p:spPr/>
        <p:txBody>
          <a:bodyPr/>
          <a:lstStyle/>
          <a:p>
            <a:r>
              <a:rPr lang="en-US"/>
              <a:t>1/26/2024</a:t>
            </a:r>
          </a:p>
        </p:txBody>
      </p:sp>
      <p:sp>
        <p:nvSpPr>
          <p:cNvPr id="4" name="Footer Placeholder 3">
            <a:extLst>
              <a:ext uri="{FF2B5EF4-FFF2-40B4-BE49-F238E27FC236}">
                <a16:creationId xmlns:a16="http://schemas.microsoft.com/office/drawing/2014/main" id="{50FD5F65-E50C-BAB5-411A-D03CB435F69B}"/>
              </a:ext>
            </a:extLst>
          </p:cNvPr>
          <p:cNvSpPr>
            <a:spLocks noGrp="1"/>
          </p:cNvSpPr>
          <p:nvPr>
            <p:ph type="ftr" sz="quarter" idx="11"/>
          </p:nvPr>
        </p:nvSpPr>
        <p:spPr/>
        <p:txBody>
          <a:bodyPr/>
          <a:lstStyle/>
          <a:p>
            <a:r>
              <a:rPr lang="en-US"/>
              <a:t>Robert F. Copple © 2024</a:t>
            </a:r>
          </a:p>
        </p:txBody>
      </p:sp>
      <p:sp>
        <p:nvSpPr>
          <p:cNvPr id="5" name="Slide Number Placeholder 4">
            <a:extLst>
              <a:ext uri="{FF2B5EF4-FFF2-40B4-BE49-F238E27FC236}">
                <a16:creationId xmlns:a16="http://schemas.microsoft.com/office/drawing/2014/main" id="{D98D78F1-998C-D0FE-9A86-E14E879CF192}"/>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36506136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D8E490F-491F-1CB2-326E-311C47443007}"/>
              </a:ext>
            </a:extLst>
          </p:cNvPr>
          <p:cNvSpPr>
            <a:spLocks noGrp="1"/>
          </p:cNvSpPr>
          <p:nvPr>
            <p:ph type="dt" sz="half" idx="10"/>
          </p:nvPr>
        </p:nvSpPr>
        <p:spPr/>
        <p:txBody>
          <a:bodyPr/>
          <a:lstStyle/>
          <a:p>
            <a:r>
              <a:rPr lang="en-US"/>
              <a:t>1/26/2024</a:t>
            </a:r>
          </a:p>
        </p:txBody>
      </p:sp>
      <p:sp>
        <p:nvSpPr>
          <p:cNvPr id="3" name="Footer Placeholder 2">
            <a:extLst>
              <a:ext uri="{FF2B5EF4-FFF2-40B4-BE49-F238E27FC236}">
                <a16:creationId xmlns:a16="http://schemas.microsoft.com/office/drawing/2014/main" id="{2FBB8E72-9829-1443-D714-7B2BF147E5FC}"/>
              </a:ext>
            </a:extLst>
          </p:cNvPr>
          <p:cNvSpPr>
            <a:spLocks noGrp="1"/>
          </p:cNvSpPr>
          <p:nvPr>
            <p:ph type="ftr" sz="quarter" idx="11"/>
          </p:nvPr>
        </p:nvSpPr>
        <p:spPr/>
        <p:txBody>
          <a:bodyPr/>
          <a:lstStyle/>
          <a:p>
            <a:r>
              <a:rPr lang="en-US"/>
              <a:t>Robert F. Copple © 2024</a:t>
            </a:r>
          </a:p>
        </p:txBody>
      </p:sp>
      <p:sp>
        <p:nvSpPr>
          <p:cNvPr id="4" name="Slide Number Placeholder 3">
            <a:extLst>
              <a:ext uri="{FF2B5EF4-FFF2-40B4-BE49-F238E27FC236}">
                <a16:creationId xmlns:a16="http://schemas.microsoft.com/office/drawing/2014/main" id="{C2A78462-4516-68E5-0E0E-34328010A3D7}"/>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22271503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A8586B-FFBD-BD50-22D4-88291525078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651A70-A702-375A-2341-D87FD7A46E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E77086D-9DCD-E2A4-D953-52DD0667AE5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A0A56D-0192-7573-7420-4EC3493505C8}"/>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20B21061-B1AF-3739-5AEE-1C823CDFB067}"/>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E0A7A79C-99BD-FBA8-9604-BCFE4142EA1A}"/>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1717422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extLst/>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5" name="Footer Placeholder 4"/>
          <p:cNvSpPr>
            <a:spLocks noGrp="1"/>
          </p:cNvSpPr>
          <p:nvPr>
            <p:ph type="ftr" sz="quarter" idx="11"/>
          </p:nvPr>
        </p:nvSpPr>
        <p:spPr/>
        <p:txBody>
          <a:bodyPr/>
          <a:lstStyle/>
          <a:p>
            <a:r>
              <a:rPr lang="en-US"/>
              <a:t>Robert F. Copple © 2024</a:t>
            </a:r>
            <a:endParaRPr lang="en-US" dirty="0"/>
          </a:p>
        </p:txBody>
      </p:sp>
      <p:sp>
        <p:nvSpPr>
          <p:cNvPr id="4" name="Date Placeholder 3"/>
          <p:cNvSpPr>
            <a:spLocks noGrp="1"/>
          </p:cNvSpPr>
          <p:nvPr>
            <p:ph type="dt" sz="half" idx="10"/>
          </p:nvPr>
        </p:nvSpPr>
        <p:spPr/>
        <p:txBody>
          <a:bodyPr/>
          <a:lstStyle/>
          <a:p>
            <a:r>
              <a:rPr lang="en-US"/>
              <a:t>1/26/2024</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2877787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F50B8-C810-E172-1763-3EBCBB60B1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20E3DF4-DCD9-89FE-A341-52420CE7CDA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4706010-548D-4396-EFFF-B1F190B9F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76F0F8-2DD4-6E36-DB89-91D8D0D17F29}"/>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F4902673-24CE-8C12-1117-AE47D5BF1741}"/>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1A378F9B-3473-D5C6-5CE3-EEB64F9952C8}"/>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82208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9E90F-464D-7A1E-5664-369F14290F7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C82CACD-2C21-8F8A-621A-4B077D82EBF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90A2D-0876-6B48-2271-EDF0E55F069F}"/>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8EA2B237-BF2B-5C27-8C6E-976066B4CC1D}"/>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3D459688-BD44-3E9B-A7D3-316AFF4C7530}"/>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36914836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4D59A2-4852-ECBF-A003-B6BDB34BD4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7BE7E7-168B-7C8A-D273-8E688885C0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9D3909-F6C3-3D68-D750-3AA7B246132C}"/>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1DAE93A4-407E-6992-44ED-E33D4E63B8AE}"/>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CBFE845C-46C4-FB8B-85F3-C92345EB6BC4}"/>
              </a:ext>
            </a:extLst>
          </p:cNvPr>
          <p:cNvSpPr>
            <a:spLocks noGrp="1"/>
          </p:cNvSpPr>
          <p:nvPr>
            <p:ph type="sldNum" sz="quarter" idx="12"/>
          </p:nvPr>
        </p:nvSpPr>
        <p:spPr/>
        <p:txBody>
          <a:bodyPr/>
          <a:lstStyle/>
          <a:p>
            <a:fld id="{34C2FEE8-A875-4AF7-B0B4-385BCFDB8D01}" type="slidenum">
              <a:rPr lang="en-US" smtClean="0"/>
              <a:t>‹#›</a:t>
            </a:fld>
            <a:endParaRPr lang="en-US"/>
          </a:p>
        </p:txBody>
      </p:sp>
    </p:spTree>
    <p:extLst>
      <p:ext uri="{BB962C8B-B14F-4D97-AF65-F5344CB8AC3E}">
        <p14:creationId xmlns:p14="http://schemas.microsoft.com/office/powerpoint/2010/main" val="224961826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A47F9-73BE-AB41-DC01-DC2CF67326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E59FADD-F5D2-7D02-4E24-0922E7E3A59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5947274-673F-2873-3EAA-A54739B3AEE4}"/>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FC509861-1CEF-2ED1-DF5C-1F41A595359B}"/>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63B97F48-52B2-4294-6BD2-B31C31592415}"/>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36887379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35856-BD30-5613-D0D8-F5B87CD509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93F6E2-3412-E2A9-BD4A-03878298A3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0B7C9E-7FBF-572C-AD91-A989D1F05CE5}"/>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38912EE3-7DE1-2A41-0DFA-059E6285F869}"/>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6BB7BC5F-DBB2-024C-13BB-9E121CD9CD04}"/>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13593946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EEF1-0272-60F8-2193-5E4D1D5E8C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F7C5CDB-A819-11A8-215E-836DBC8B8C9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E12713-0A7D-3BF0-844C-AB57F4892161}"/>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3BF98C6C-BC40-C2BF-2E5A-ADC20DB71735}"/>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AD1B3F71-E51F-D319-6B1C-4494FC6F8C2B}"/>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9607920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93109-1800-56A4-F4A2-8E220FD649E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12A67ED-2747-AA07-E6C9-83306623625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AC2509E-D476-7DFF-7A76-0E7CB2C4DC6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4B20DC-8AB9-A274-4A4F-23C055511276}"/>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CC8BB600-0949-AA20-C3B2-12F527B46B07}"/>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65283ED8-B7F0-005F-AF73-21FDCBC69EC8}"/>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6015507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2B52F-9BA3-50D0-6F4E-A6B7282AC6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987091-2556-87E3-AA08-218AFC7A67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EE0B78-DF10-3A29-3A89-72BA2A7AD90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48AEB5-1553-2694-0CA0-3343CF1854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C5D118-DB59-AC6C-9DEF-0C780C8C545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307B14A-866B-6058-C6F1-F95AEA4F57ED}"/>
              </a:ext>
            </a:extLst>
          </p:cNvPr>
          <p:cNvSpPr>
            <a:spLocks noGrp="1"/>
          </p:cNvSpPr>
          <p:nvPr>
            <p:ph type="dt" sz="half" idx="10"/>
          </p:nvPr>
        </p:nvSpPr>
        <p:spPr/>
        <p:txBody>
          <a:bodyPr/>
          <a:lstStyle/>
          <a:p>
            <a:r>
              <a:rPr lang="en-US"/>
              <a:t>1/26/2024</a:t>
            </a:r>
          </a:p>
        </p:txBody>
      </p:sp>
      <p:sp>
        <p:nvSpPr>
          <p:cNvPr id="8" name="Footer Placeholder 7">
            <a:extLst>
              <a:ext uri="{FF2B5EF4-FFF2-40B4-BE49-F238E27FC236}">
                <a16:creationId xmlns:a16="http://schemas.microsoft.com/office/drawing/2014/main" id="{C1BB8E10-39C7-D54D-E86B-835033AFA329}"/>
              </a:ext>
            </a:extLst>
          </p:cNvPr>
          <p:cNvSpPr>
            <a:spLocks noGrp="1"/>
          </p:cNvSpPr>
          <p:nvPr>
            <p:ph type="ftr" sz="quarter" idx="11"/>
          </p:nvPr>
        </p:nvSpPr>
        <p:spPr/>
        <p:txBody>
          <a:bodyPr/>
          <a:lstStyle/>
          <a:p>
            <a:r>
              <a:rPr lang="en-US"/>
              <a:t>Robert F. Copple © 2024</a:t>
            </a:r>
          </a:p>
        </p:txBody>
      </p:sp>
      <p:sp>
        <p:nvSpPr>
          <p:cNvPr id="9" name="Slide Number Placeholder 8">
            <a:extLst>
              <a:ext uri="{FF2B5EF4-FFF2-40B4-BE49-F238E27FC236}">
                <a16:creationId xmlns:a16="http://schemas.microsoft.com/office/drawing/2014/main" id="{B2D36DA9-3798-F028-FF0E-5994BB136AFC}"/>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9759052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FED54-0B79-7CF4-6D7C-59A64AB2C0C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D07F45-EFBF-CFCE-FB2A-EEC9340122B1}"/>
              </a:ext>
            </a:extLst>
          </p:cNvPr>
          <p:cNvSpPr>
            <a:spLocks noGrp="1"/>
          </p:cNvSpPr>
          <p:nvPr>
            <p:ph type="dt" sz="half" idx="10"/>
          </p:nvPr>
        </p:nvSpPr>
        <p:spPr/>
        <p:txBody>
          <a:bodyPr/>
          <a:lstStyle/>
          <a:p>
            <a:r>
              <a:rPr lang="en-US"/>
              <a:t>1/26/2024</a:t>
            </a:r>
          </a:p>
        </p:txBody>
      </p:sp>
      <p:sp>
        <p:nvSpPr>
          <p:cNvPr id="4" name="Footer Placeholder 3">
            <a:extLst>
              <a:ext uri="{FF2B5EF4-FFF2-40B4-BE49-F238E27FC236}">
                <a16:creationId xmlns:a16="http://schemas.microsoft.com/office/drawing/2014/main" id="{1ED52163-9B15-B5B1-2E89-CC986A3343C1}"/>
              </a:ext>
            </a:extLst>
          </p:cNvPr>
          <p:cNvSpPr>
            <a:spLocks noGrp="1"/>
          </p:cNvSpPr>
          <p:nvPr>
            <p:ph type="ftr" sz="quarter" idx="11"/>
          </p:nvPr>
        </p:nvSpPr>
        <p:spPr/>
        <p:txBody>
          <a:bodyPr/>
          <a:lstStyle/>
          <a:p>
            <a:r>
              <a:rPr lang="en-US"/>
              <a:t>Robert F. Copple © 2024</a:t>
            </a:r>
          </a:p>
        </p:txBody>
      </p:sp>
      <p:sp>
        <p:nvSpPr>
          <p:cNvPr id="5" name="Slide Number Placeholder 4">
            <a:extLst>
              <a:ext uri="{FF2B5EF4-FFF2-40B4-BE49-F238E27FC236}">
                <a16:creationId xmlns:a16="http://schemas.microsoft.com/office/drawing/2014/main" id="{9683CE28-B0E4-59EC-04B1-3C4E6991947C}"/>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8064599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988EDC-BFB6-0E02-DB92-584CD64D7023}"/>
              </a:ext>
            </a:extLst>
          </p:cNvPr>
          <p:cNvSpPr>
            <a:spLocks noGrp="1"/>
          </p:cNvSpPr>
          <p:nvPr>
            <p:ph type="dt" sz="half" idx="10"/>
          </p:nvPr>
        </p:nvSpPr>
        <p:spPr/>
        <p:txBody>
          <a:bodyPr/>
          <a:lstStyle/>
          <a:p>
            <a:r>
              <a:rPr lang="en-US"/>
              <a:t>1/26/2024</a:t>
            </a:r>
          </a:p>
        </p:txBody>
      </p:sp>
      <p:sp>
        <p:nvSpPr>
          <p:cNvPr id="3" name="Footer Placeholder 2">
            <a:extLst>
              <a:ext uri="{FF2B5EF4-FFF2-40B4-BE49-F238E27FC236}">
                <a16:creationId xmlns:a16="http://schemas.microsoft.com/office/drawing/2014/main" id="{55752C0F-C24F-87D5-D4CF-4CDDCE466DF8}"/>
              </a:ext>
            </a:extLst>
          </p:cNvPr>
          <p:cNvSpPr>
            <a:spLocks noGrp="1"/>
          </p:cNvSpPr>
          <p:nvPr>
            <p:ph type="ftr" sz="quarter" idx="11"/>
          </p:nvPr>
        </p:nvSpPr>
        <p:spPr/>
        <p:txBody>
          <a:bodyPr/>
          <a:lstStyle/>
          <a:p>
            <a:r>
              <a:rPr lang="en-US"/>
              <a:t>Robert F. Copple © 2024</a:t>
            </a:r>
          </a:p>
        </p:txBody>
      </p:sp>
      <p:sp>
        <p:nvSpPr>
          <p:cNvPr id="4" name="Slide Number Placeholder 3">
            <a:extLst>
              <a:ext uri="{FF2B5EF4-FFF2-40B4-BE49-F238E27FC236}">
                <a16:creationId xmlns:a16="http://schemas.microsoft.com/office/drawing/2014/main" id="{C333E7FB-8454-BD6F-6461-54B515DE5717}"/>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315027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2536" y="512064"/>
            <a:ext cx="10875264" cy="777240"/>
          </a:xfrm>
        </p:spPr>
        <p:txBody>
          <a:bodyPr tIns="64008"/>
          <a:lstStyle>
            <a:lvl1pPr algn="l">
              <a:buNone/>
              <a:defRPr sz="3800" b="0" cap="none" spc="-150" baseline="0"/>
            </a:lvl1pPr>
            <a:extLst/>
          </a:lstStyle>
          <a:p>
            <a:r>
              <a:rPr kumimoji="0" lang="en-US"/>
              <a:t>Click to edit Master title style</a:t>
            </a:r>
          </a:p>
        </p:txBody>
      </p:sp>
      <p:sp>
        <p:nvSpPr>
          <p:cNvPr id="3" name="Text Placeholder 2"/>
          <p:cNvSpPr>
            <a:spLocks noGrp="1"/>
          </p:cNvSpPr>
          <p:nvPr>
            <p:ph type="body" idx="1"/>
          </p:nvPr>
        </p:nvSpPr>
        <p:spPr>
          <a:xfrm>
            <a:off x="942536" y="1351672"/>
            <a:ext cx="7624064"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5" name="Footer Placeholder 4"/>
          <p:cNvSpPr>
            <a:spLocks noGrp="1"/>
          </p:cNvSpPr>
          <p:nvPr>
            <p:ph type="ftr" sz="quarter" idx="11"/>
          </p:nvPr>
        </p:nvSpPr>
        <p:spPr/>
        <p:txBody>
          <a:bodyPr/>
          <a:lstStyle/>
          <a:p>
            <a:r>
              <a:rPr lang="en-US"/>
              <a:t>Robert F. Copple © 2024</a:t>
            </a:r>
            <a:endParaRPr lang="en-US" dirty="0"/>
          </a:p>
        </p:txBody>
      </p:sp>
      <p:sp>
        <p:nvSpPr>
          <p:cNvPr id="4" name="Date Placeholder 3"/>
          <p:cNvSpPr>
            <a:spLocks noGrp="1"/>
          </p:cNvSpPr>
          <p:nvPr>
            <p:ph type="dt" sz="half" idx="10"/>
          </p:nvPr>
        </p:nvSpPr>
        <p:spPr/>
        <p:txBody>
          <a:bodyPr/>
          <a:lstStyle/>
          <a:p>
            <a:r>
              <a:rPr lang="en-US"/>
              <a:t>1/26/2024</a:t>
            </a:r>
          </a:p>
        </p:txBody>
      </p:sp>
      <p:sp>
        <p:nvSpPr>
          <p:cNvPr id="6" name="Slide Number Placeholder 5"/>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796061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EA0DD-FC49-61CC-C896-F1DE56380F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4018546-DD6E-51A4-582E-D5EE47A7EB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B2D162B-EB8E-34D7-EF9B-ED764ED72E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6C7B95-F7E3-81A3-F92A-A8553889D363}"/>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8C6AFDB2-C604-73D0-A25B-A28FA2871FAC}"/>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17956817-09DC-B400-D9E2-C118506FD6B3}"/>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120371626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03DDD-DFEC-E2D6-DFB0-6F881CC7C9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2E06D2-1B70-3CCC-D71C-5671B7BBF6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E3A2593-283E-8E92-9C6A-AF613C18AE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E1D9D2-E957-A64A-1EE2-60D6FAA856D4}"/>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3A48CC62-47A9-7D55-AA52-8AEE34B03A02}"/>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BA87459E-944E-5489-FFC0-E095A7954597}"/>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19423348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26446-8449-B2F2-96E5-C7F66A65A7F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5DA2A25-74A1-F1C3-E85A-4631589E95C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EC1F59-D6C3-6B20-C171-0A0DBD58F7FE}"/>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F7E7F536-88AB-C615-75EC-42F9584877F1}"/>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8BD19157-3E77-60D4-62F8-14A095DDFDFD}"/>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32879735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682B459-5EA5-8BE3-0D51-08CDE59343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44E2A74-E723-8BD3-8FED-821BCCDBF6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F5A168-F87A-2C6E-0346-F532A6FC85CF}"/>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1CE00519-DFA2-4E46-A711-2FE4AAC0DE31}"/>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69A743F9-2EA5-C5DE-D2B0-2774CB92CF4D}"/>
              </a:ext>
            </a:extLst>
          </p:cNvPr>
          <p:cNvSpPr>
            <a:spLocks noGrp="1"/>
          </p:cNvSpPr>
          <p:nvPr>
            <p:ph type="sldNum" sz="quarter" idx="12"/>
          </p:nvPr>
        </p:nvSpPr>
        <p:spPr/>
        <p:txBody>
          <a:bodyPr/>
          <a:lstStyle/>
          <a:p>
            <a:fld id="{79D8C493-7005-4399-810E-30F2368F2571}" type="slidenum">
              <a:rPr lang="en-US" smtClean="0"/>
              <a:t>‹#›</a:t>
            </a:fld>
            <a:endParaRPr lang="en-US"/>
          </a:p>
        </p:txBody>
      </p:sp>
    </p:spTree>
    <p:extLst>
      <p:ext uri="{BB962C8B-B14F-4D97-AF65-F5344CB8AC3E}">
        <p14:creationId xmlns:p14="http://schemas.microsoft.com/office/powerpoint/2010/main" val="11460573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22E0C-049A-AA31-E538-8923098D72B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A36F00D-7639-FAB5-FD6D-2B02282D75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5DD3BF-3EED-FC6C-BF39-5B565388F0E6}"/>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E952B2BC-BC99-3264-BDB3-E7568174467C}"/>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6A287932-5E04-B608-5E9B-7A8AB952DFE8}"/>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135845690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7AE18-1987-1A5C-32BE-8B5DD8A60A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D97C3F-B068-22F9-8E75-01161F6206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AC82DD-ACCF-2A4E-E372-D0F71F740C48}"/>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C27D7085-C38A-D7D7-5483-E9B0F29C93B0}"/>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A6130D6A-4C71-23F0-5566-A685C2CBF8BA}"/>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3019288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E0185-B556-1D21-DE5D-BA743519E49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7BC75FD-49DB-A0D2-6538-A1647CCF5A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7775A0-1AC1-9B0D-F5BE-B9BCC6BF69E5}"/>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A27E70DB-D84A-8DEF-5F7A-5EC97BFFA526}"/>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21398E23-C0B5-F393-83CB-CEC028FCDCF8}"/>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189140795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CBF4E-CD8E-AEFF-1C40-6AE6517725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3D97DD0-C416-F899-51D9-A1140DB759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218E377-43AF-679A-BB7F-D688296030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494E40-C6B5-7873-D557-E07BFF29E45A}"/>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DF10061B-1118-5818-3EED-992E5E86C3F8}"/>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17E7453C-73A2-C15C-F10F-53A1633FE5DE}"/>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13536573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75ADC-7004-E847-BCCA-97B95033BE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E6EBAA-3629-8396-B427-051019D05B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419D3B-8D97-1F1A-7837-778252A800C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1FD09C1-CC4C-8059-F516-D2485AFFF2B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A7009-2713-9BE3-19B6-8FACB2CF6F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529F00-7D4A-DB22-F8F6-CECDA9667173}"/>
              </a:ext>
            </a:extLst>
          </p:cNvPr>
          <p:cNvSpPr>
            <a:spLocks noGrp="1"/>
          </p:cNvSpPr>
          <p:nvPr>
            <p:ph type="dt" sz="half" idx="10"/>
          </p:nvPr>
        </p:nvSpPr>
        <p:spPr/>
        <p:txBody>
          <a:bodyPr/>
          <a:lstStyle/>
          <a:p>
            <a:r>
              <a:rPr lang="en-US"/>
              <a:t>1/26/2024</a:t>
            </a:r>
          </a:p>
        </p:txBody>
      </p:sp>
      <p:sp>
        <p:nvSpPr>
          <p:cNvPr id="8" name="Footer Placeholder 7">
            <a:extLst>
              <a:ext uri="{FF2B5EF4-FFF2-40B4-BE49-F238E27FC236}">
                <a16:creationId xmlns:a16="http://schemas.microsoft.com/office/drawing/2014/main" id="{EBC6F609-12A0-77A6-7494-153D56A7A76A}"/>
              </a:ext>
            </a:extLst>
          </p:cNvPr>
          <p:cNvSpPr>
            <a:spLocks noGrp="1"/>
          </p:cNvSpPr>
          <p:nvPr>
            <p:ph type="ftr" sz="quarter" idx="11"/>
          </p:nvPr>
        </p:nvSpPr>
        <p:spPr/>
        <p:txBody>
          <a:bodyPr/>
          <a:lstStyle/>
          <a:p>
            <a:r>
              <a:rPr lang="en-US"/>
              <a:t>Robert F. Copple © 2024</a:t>
            </a:r>
          </a:p>
        </p:txBody>
      </p:sp>
      <p:sp>
        <p:nvSpPr>
          <p:cNvPr id="9" name="Slide Number Placeholder 8">
            <a:extLst>
              <a:ext uri="{FF2B5EF4-FFF2-40B4-BE49-F238E27FC236}">
                <a16:creationId xmlns:a16="http://schemas.microsoft.com/office/drawing/2014/main" id="{1C35E56E-0CEC-34E4-E551-BBCE491A53CC}"/>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23631395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9C31B-B133-175D-3144-689518FF59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FFB41B-8C07-88D3-D988-F9F33A8F9932}"/>
              </a:ext>
            </a:extLst>
          </p:cNvPr>
          <p:cNvSpPr>
            <a:spLocks noGrp="1"/>
          </p:cNvSpPr>
          <p:nvPr>
            <p:ph type="dt" sz="half" idx="10"/>
          </p:nvPr>
        </p:nvSpPr>
        <p:spPr/>
        <p:txBody>
          <a:bodyPr/>
          <a:lstStyle/>
          <a:p>
            <a:r>
              <a:rPr lang="en-US"/>
              <a:t>1/26/2024</a:t>
            </a:r>
          </a:p>
        </p:txBody>
      </p:sp>
      <p:sp>
        <p:nvSpPr>
          <p:cNvPr id="4" name="Footer Placeholder 3">
            <a:extLst>
              <a:ext uri="{FF2B5EF4-FFF2-40B4-BE49-F238E27FC236}">
                <a16:creationId xmlns:a16="http://schemas.microsoft.com/office/drawing/2014/main" id="{0936C889-C1D3-876C-7294-7F6870EBB488}"/>
              </a:ext>
            </a:extLst>
          </p:cNvPr>
          <p:cNvSpPr>
            <a:spLocks noGrp="1"/>
          </p:cNvSpPr>
          <p:nvPr>
            <p:ph type="ftr" sz="quarter" idx="11"/>
          </p:nvPr>
        </p:nvSpPr>
        <p:spPr/>
        <p:txBody>
          <a:bodyPr/>
          <a:lstStyle/>
          <a:p>
            <a:r>
              <a:rPr lang="en-US"/>
              <a:t>Robert F. Copple © 2024</a:t>
            </a:r>
          </a:p>
        </p:txBody>
      </p:sp>
      <p:sp>
        <p:nvSpPr>
          <p:cNvPr id="5" name="Slide Number Placeholder 4">
            <a:extLst>
              <a:ext uri="{FF2B5EF4-FFF2-40B4-BE49-F238E27FC236}">
                <a16:creationId xmlns:a16="http://schemas.microsoft.com/office/drawing/2014/main" id="{F1045ED0-4623-67AD-032B-A3631AA13298}"/>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10800657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512064"/>
            <a:ext cx="10972800" cy="914400"/>
          </a:xfrm>
        </p:spPr>
        <p:txBody>
          <a:bodyPr/>
          <a:lstStyle/>
          <a:p>
            <a:r>
              <a:rPr kumimoji="0" lang="en-US"/>
              <a:t>Click to edit Master title style</a:t>
            </a:r>
          </a:p>
        </p:txBody>
      </p:sp>
      <p:sp>
        <p:nvSpPr>
          <p:cNvPr id="3" name="Content Placeholder 2"/>
          <p:cNvSpPr>
            <a:spLocks noGrp="1"/>
          </p:cNvSpPr>
          <p:nvPr>
            <p:ph sz="half" idx="1"/>
          </p:nvPr>
        </p:nvSpPr>
        <p:spPr>
          <a:xfrm>
            <a:off x="619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207125" y="1770502"/>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Footer Placeholder 5"/>
          <p:cNvSpPr>
            <a:spLocks noGrp="1"/>
          </p:cNvSpPr>
          <p:nvPr>
            <p:ph type="ftr" sz="quarter" idx="11"/>
          </p:nvPr>
        </p:nvSpPr>
        <p:spPr/>
        <p:txBody>
          <a:bodyPr/>
          <a:lstStyle/>
          <a:p>
            <a:r>
              <a:rPr lang="en-US"/>
              <a:t>Robert F. Copple © 2024</a:t>
            </a:r>
            <a:endParaRPr lang="en-US" dirty="0"/>
          </a:p>
        </p:txBody>
      </p:sp>
      <p:sp>
        <p:nvSpPr>
          <p:cNvPr id="5" name="Date Placeholder 4"/>
          <p:cNvSpPr>
            <a:spLocks noGrp="1"/>
          </p:cNvSpPr>
          <p:nvPr>
            <p:ph type="dt" sz="half" idx="10"/>
          </p:nvPr>
        </p:nvSpPr>
        <p:spPr/>
        <p:txBody>
          <a:bodyPr/>
          <a:lstStyle/>
          <a:p>
            <a:r>
              <a:rPr lang="en-US"/>
              <a:t>1/26/2024</a:t>
            </a:r>
          </a:p>
        </p:txBody>
      </p:sp>
      <p:sp>
        <p:nvSpPr>
          <p:cNvPr id="7" name="Slide Number Placeholder 6"/>
          <p:cNvSpPr>
            <a:spLocks noGrp="1"/>
          </p:cNvSpPr>
          <p:nvPr>
            <p:ph type="sldNum" sz="quarter" idx="12"/>
          </p:nvPr>
        </p:nvSpPr>
        <p:spPr/>
        <p:txBody>
          <a:bodyPr/>
          <a:lstStyle>
            <a:lvl1pPr>
              <a:defRPr sz="1100"/>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2449503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929ED0-6391-DDA0-CE85-38A4F0388C59}"/>
              </a:ext>
            </a:extLst>
          </p:cNvPr>
          <p:cNvSpPr>
            <a:spLocks noGrp="1"/>
          </p:cNvSpPr>
          <p:nvPr>
            <p:ph type="dt" sz="half" idx="10"/>
          </p:nvPr>
        </p:nvSpPr>
        <p:spPr/>
        <p:txBody>
          <a:bodyPr/>
          <a:lstStyle/>
          <a:p>
            <a:r>
              <a:rPr lang="en-US"/>
              <a:t>1/26/2024</a:t>
            </a:r>
          </a:p>
        </p:txBody>
      </p:sp>
      <p:sp>
        <p:nvSpPr>
          <p:cNvPr id="3" name="Footer Placeholder 2">
            <a:extLst>
              <a:ext uri="{FF2B5EF4-FFF2-40B4-BE49-F238E27FC236}">
                <a16:creationId xmlns:a16="http://schemas.microsoft.com/office/drawing/2014/main" id="{4A228AEC-CCDC-27C5-BB80-065A6DBEE452}"/>
              </a:ext>
            </a:extLst>
          </p:cNvPr>
          <p:cNvSpPr>
            <a:spLocks noGrp="1"/>
          </p:cNvSpPr>
          <p:nvPr>
            <p:ph type="ftr" sz="quarter" idx="11"/>
          </p:nvPr>
        </p:nvSpPr>
        <p:spPr/>
        <p:txBody>
          <a:bodyPr/>
          <a:lstStyle/>
          <a:p>
            <a:r>
              <a:rPr lang="en-US"/>
              <a:t>Robert F. Copple © 2024</a:t>
            </a:r>
          </a:p>
        </p:txBody>
      </p:sp>
      <p:sp>
        <p:nvSpPr>
          <p:cNvPr id="4" name="Slide Number Placeholder 3">
            <a:extLst>
              <a:ext uri="{FF2B5EF4-FFF2-40B4-BE49-F238E27FC236}">
                <a16:creationId xmlns:a16="http://schemas.microsoft.com/office/drawing/2014/main" id="{4516D5EE-88F0-2557-9CD5-5BAC78418FE9}"/>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27116036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A5BD0-C3FE-1390-C570-8C52808D80A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987638A-70AD-EE25-E6A2-7883D165E4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ACAE2F-AD50-F5CB-1D76-9F1E170053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3734170-87B9-2899-1D48-244949B24680}"/>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2C1B62F5-ABA7-7856-28B3-7C2F7F8B63F2}"/>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20CA1656-F68E-5AE1-73A2-D68D465326E4}"/>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33009587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1B467-4280-76DD-D20B-06AAE1DBF9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884EF59-30D9-70C3-216B-5694BE5DCB3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8AE460-2ADC-4AA3-4FF9-48B5DA0D26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5190B8-0AE7-C083-C264-4B71B5C15759}"/>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B3A3875B-5A05-E7E5-D8CF-8B3614961C9C}"/>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8ACE8691-FFE9-C911-F243-A800B1ECD5EE}"/>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108149178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05AAB-C8FD-72D3-754C-A1BE8E9F289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8735CCF-5E0A-92AB-1CAB-7BD8789B66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4276EA-6FBC-DCEB-ED28-A87F2176B499}"/>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2330399A-CF02-60DD-2524-ADB48FA7CCDC}"/>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3F9A716E-B37A-1D1B-15BB-D866072DF401}"/>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55904662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1DDFEE-1BEE-81D1-68B7-516FC326E54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AC0BC3-A725-086D-3C72-A8762E10E8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41A285-D100-0BF5-E979-51BE99963A52}"/>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4650EB9D-BF62-1064-17A4-99B1FB866D8D}"/>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92D29ABA-B7CD-B170-FFE6-5C9C6C436B0E}"/>
              </a:ext>
            </a:extLst>
          </p:cNvPr>
          <p:cNvSpPr>
            <a:spLocks noGrp="1"/>
          </p:cNvSpPr>
          <p:nvPr>
            <p:ph type="sldNum" sz="quarter" idx="12"/>
          </p:nvPr>
        </p:nvSpPr>
        <p:spPr/>
        <p:txBody>
          <a:bodyPr/>
          <a:lstStyle/>
          <a:p>
            <a:fld id="{F66377C1-8485-4E22-910B-74E656A000C3}" type="slidenum">
              <a:rPr lang="en-US" smtClean="0"/>
              <a:t>‹#›</a:t>
            </a:fld>
            <a:endParaRPr lang="en-US"/>
          </a:p>
        </p:txBody>
      </p:sp>
    </p:spTree>
    <p:extLst>
      <p:ext uri="{BB962C8B-B14F-4D97-AF65-F5344CB8AC3E}">
        <p14:creationId xmlns:p14="http://schemas.microsoft.com/office/powerpoint/2010/main" val="37973894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B356B-DC5E-E32C-17AA-A9EF2882275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846547-5745-6463-50D7-1E5E71A453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626DA15-9517-DC2F-57C5-A401D37A6770}"/>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5506D6FE-0E49-F2C5-9BA3-36FF37246930}"/>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D392371E-F79E-432B-4600-408A394F3127}"/>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35088610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249497-6337-D249-CD50-90E10E7239E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4588F5-599F-5065-C893-EA728DBD36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1966D-4357-07AF-ADED-DC1AA9A00867}"/>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F54E04A0-2131-A5FE-5B1C-CDAA75B27DF7}"/>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E5B70C39-16FA-EEF0-1FBA-331CEBEC4E76}"/>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102660953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B191FE-DC03-2AD7-955F-D550A76FBE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0A8367-226C-0EB8-B873-257320EE0C3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D21BAD-2CE4-24E3-9DA9-4992D43E2416}"/>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B7B6C4E1-0818-591D-AC89-6C07F672F0B7}"/>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A05F2AE2-95A8-51D9-EF72-3D13A07EA0AC}"/>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172136004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E46CF-1E29-2F9B-EA17-0D16BBBB8B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A15D40-F61A-0BB0-3452-FAA9B12FFA3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0A7D247-8994-5C58-1785-040C124F42E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26F6F4F-4F2F-1528-71DE-94A5385278D0}"/>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89CD4965-068E-CB70-9CD9-86F02B771EA3}"/>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4D2B4D9E-7241-C597-E78F-B4C881DBA762}"/>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219765705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0580B-0490-B773-CF96-3FA3555A02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926AEB1-CE55-6A7B-935F-4144EB8FC9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1361CF-5253-02B0-FD51-89555E04BE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DBC1FA-6CD8-4F84-8514-A8F2C8422E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BBBAAA-7866-F7F0-524C-B120A2AD638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7FB16B-F2D6-0C18-3E0C-93236FB73E15}"/>
              </a:ext>
            </a:extLst>
          </p:cNvPr>
          <p:cNvSpPr>
            <a:spLocks noGrp="1"/>
          </p:cNvSpPr>
          <p:nvPr>
            <p:ph type="dt" sz="half" idx="10"/>
          </p:nvPr>
        </p:nvSpPr>
        <p:spPr/>
        <p:txBody>
          <a:bodyPr/>
          <a:lstStyle/>
          <a:p>
            <a:r>
              <a:rPr lang="en-US"/>
              <a:t>1/26/2024</a:t>
            </a:r>
          </a:p>
        </p:txBody>
      </p:sp>
      <p:sp>
        <p:nvSpPr>
          <p:cNvPr id="8" name="Footer Placeholder 7">
            <a:extLst>
              <a:ext uri="{FF2B5EF4-FFF2-40B4-BE49-F238E27FC236}">
                <a16:creationId xmlns:a16="http://schemas.microsoft.com/office/drawing/2014/main" id="{FDFDB90A-547F-079A-72B8-25F407E70658}"/>
              </a:ext>
            </a:extLst>
          </p:cNvPr>
          <p:cNvSpPr>
            <a:spLocks noGrp="1"/>
          </p:cNvSpPr>
          <p:nvPr>
            <p:ph type="ftr" sz="quarter" idx="11"/>
          </p:nvPr>
        </p:nvSpPr>
        <p:spPr/>
        <p:txBody>
          <a:bodyPr/>
          <a:lstStyle/>
          <a:p>
            <a:r>
              <a:rPr lang="en-US"/>
              <a:t>Robert F. Copple © 2024</a:t>
            </a:r>
          </a:p>
        </p:txBody>
      </p:sp>
      <p:sp>
        <p:nvSpPr>
          <p:cNvPr id="9" name="Slide Number Placeholder 8">
            <a:extLst>
              <a:ext uri="{FF2B5EF4-FFF2-40B4-BE49-F238E27FC236}">
                <a16:creationId xmlns:a16="http://schemas.microsoft.com/office/drawing/2014/main" id="{2C17B75E-0710-74C2-DF2F-C373859C8BD3}"/>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2672533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73099" y="512064"/>
            <a:ext cx="103632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609600" y="1809750"/>
            <a:ext cx="5386917" cy="639762"/>
          </a:xfrm>
        </p:spPr>
        <p:txBody>
          <a:bodyPr anchor="ctr"/>
          <a:lstStyle>
            <a:lvl1pPr marL="73152" indent="0" algn="l">
              <a:buNone/>
              <a:defRPr sz="2400" b="0">
                <a:solidFill>
                  <a:schemeClr val="accent3"/>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0" y="2459037"/>
            <a:ext cx="5386917"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3"/>
          </p:nvPr>
        </p:nvSpPr>
        <p:spPr>
          <a:xfrm>
            <a:off x="6193368" y="1809750"/>
            <a:ext cx="5389033" cy="639762"/>
          </a:xfrm>
        </p:spPr>
        <p:txBody>
          <a:bodyPr anchor="ctr"/>
          <a:lstStyle>
            <a:lvl1pPr marL="73152" indent="0">
              <a:buNone/>
              <a:defRPr sz="2400" b="0">
                <a:solidFill>
                  <a:schemeClr val="accent3"/>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59037"/>
            <a:ext cx="5389033"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Footer Placeholder 7"/>
          <p:cNvSpPr>
            <a:spLocks noGrp="1"/>
          </p:cNvSpPr>
          <p:nvPr>
            <p:ph type="ftr" sz="quarter" idx="11"/>
          </p:nvPr>
        </p:nvSpPr>
        <p:spPr/>
        <p:txBody>
          <a:bodyPr/>
          <a:lstStyle/>
          <a:p>
            <a:r>
              <a:rPr lang="en-US"/>
              <a:t>Robert F. Copple © 2024</a:t>
            </a:r>
            <a:endParaRPr lang="en-US" dirty="0"/>
          </a:p>
        </p:txBody>
      </p:sp>
      <p:sp>
        <p:nvSpPr>
          <p:cNvPr id="7" name="Date Placeholder 6"/>
          <p:cNvSpPr>
            <a:spLocks noGrp="1"/>
          </p:cNvSpPr>
          <p:nvPr>
            <p:ph type="dt" sz="half" idx="10"/>
          </p:nvPr>
        </p:nvSpPr>
        <p:spPr/>
        <p:txBody>
          <a:bodyPr/>
          <a:lstStyle/>
          <a:p>
            <a:r>
              <a:rPr lang="en-US"/>
              <a:t>1/26/2024</a:t>
            </a:r>
          </a:p>
        </p:txBody>
      </p:sp>
      <p:sp>
        <p:nvSpPr>
          <p:cNvPr id="9" name="Slide Number Placeholder 8"/>
          <p:cNvSpPr>
            <a:spLocks noGrp="1"/>
          </p:cNvSpPr>
          <p:nvPr>
            <p:ph type="sldNum" sz="quarter" idx="12"/>
          </p:nvPr>
        </p:nvSpPr>
        <p:spPr/>
        <p:txBody>
          <a:bodyPr/>
          <a:lstStyle>
            <a:lvl1pPr>
              <a:defRPr sz="1100"/>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41334665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D7E1-F6E9-6E58-01FE-AEA1B42DC4C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7CA7EA-8E48-0D14-00A0-41986A9DFCDA}"/>
              </a:ext>
            </a:extLst>
          </p:cNvPr>
          <p:cNvSpPr>
            <a:spLocks noGrp="1"/>
          </p:cNvSpPr>
          <p:nvPr>
            <p:ph type="dt" sz="half" idx="10"/>
          </p:nvPr>
        </p:nvSpPr>
        <p:spPr/>
        <p:txBody>
          <a:bodyPr/>
          <a:lstStyle/>
          <a:p>
            <a:r>
              <a:rPr lang="en-US"/>
              <a:t>1/26/2024</a:t>
            </a:r>
          </a:p>
        </p:txBody>
      </p:sp>
      <p:sp>
        <p:nvSpPr>
          <p:cNvPr id="4" name="Footer Placeholder 3">
            <a:extLst>
              <a:ext uri="{FF2B5EF4-FFF2-40B4-BE49-F238E27FC236}">
                <a16:creationId xmlns:a16="http://schemas.microsoft.com/office/drawing/2014/main" id="{DC39DEEF-7C0B-CC15-8566-AAE42516F1DD}"/>
              </a:ext>
            </a:extLst>
          </p:cNvPr>
          <p:cNvSpPr>
            <a:spLocks noGrp="1"/>
          </p:cNvSpPr>
          <p:nvPr>
            <p:ph type="ftr" sz="quarter" idx="11"/>
          </p:nvPr>
        </p:nvSpPr>
        <p:spPr/>
        <p:txBody>
          <a:bodyPr/>
          <a:lstStyle/>
          <a:p>
            <a:r>
              <a:rPr lang="en-US"/>
              <a:t>Robert F. Copple © 2024</a:t>
            </a:r>
          </a:p>
        </p:txBody>
      </p:sp>
      <p:sp>
        <p:nvSpPr>
          <p:cNvPr id="5" name="Slide Number Placeholder 4">
            <a:extLst>
              <a:ext uri="{FF2B5EF4-FFF2-40B4-BE49-F238E27FC236}">
                <a16:creationId xmlns:a16="http://schemas.microsoft.com/office/drawing/2014/main" id="{89010999-769B-887E-92D4-4B24729BB193}"/>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1842898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1F81036-FB8F-7FE1-4966-8D482EB74FEA}"/>
              </a:ext>
            </a:extLst>
          </p:cNvPr>
          <p:cNvSpPr>
            <a:spLocks noGrp="1"/>
          </p:cNvSpPr>
          <p:nvPr>
            <p:ph type="dt" sz="half" idx="10"/>
          </p:nvPr>
        </p:nvSpPr>
        <p:spPr/>
        <p:txBody>
          <a:bodyPr/>
          <a:lstStyle/>
          <a:p>
            <a:r>
              <a:rPr lang="en-US"/>
              <a:t>1/26/2024</a:t>
            </a:r>
          </a:p>
        </p:txBody>
      </p:sp>
      <p:sp>
        <p:nvSpPr>
          <p:cNvPr id="3" name="Footer Placeholder 2">
            <a:extLst>
              <a:ext uri="{FF2B5EF4-FFF2-40B4-BE49-F238E27FC236}">
                <a16:creationId xmlns:a16="http://schemas.microsoft.com/office/drawing/2014/main" id="{4F79C25D-7D2C-A76A-011B-175AEB66B950}"/>
              </a:ext>
            </a:extLst>
          </p:cNvPr>
          <p:cNvSpPr>
            <a:spLocks noGrp="1"/>
          </p:cNvSpPr>
          <p:nvPr>
            <p:ph type="ftr" sz="quarter" idx="11"/>
          </p:nvPr>
        </p:nvSpPr>
        <p:spPr/>
        <p:txBody>
          <a:bodyPr/>
          <a:lstStyle/>
          <a:p>
            <a:r>
              <a:rPr lang="en-US"/>
              <a:t>Robert F. Copple © 2024</a:t>
            </a:r>
          </a:p>
        </p:txBody>
      </p:sp>
      <p:sp>
        <p:nvSpPr>
          <p:cNvPr id="4" name="Slide Number Placeholder 3">
            <a:extLst>
              <a:ext uri="{FF2B5EF4-FFF2-40B4-BE49-F238E27FC236}">
                <a16:creationId xmlns:a16="http://schemas.microsoft.com/office/drawing/2014/main" id="{766F1224-0297-D1CA-B9DE-CB61B02C5F5E}"/>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9148951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5F3400-189F-CF9B-772B-66EE3534F1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19800D-7EBF-E7F6-9CFD-8834D00177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440D587-F9FC-ACEF-E348-D78E33D932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0DA037-E66E-1831-EB06-91AE88DD3AC5}"/>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1097276A-7E7B-9672-086F-682D939537FE}"/>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E47CCC70-56AC-3DAB-6A22-C38F9630893F}"/>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179550863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EA60B-907F-85ED-19BB-061E9E8CA46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0B6EB8-6419-76D2-D69E-964C0C6946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E2242D4-5765-5D62-1699-A6ACEDB983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E4EC2B-F851-51F7-58AC-BA2D7C006239}"/>
              </a:ext>
            </a:extLst>
          </p:cNvPr>
          <p:cNvSpPr>
            <a:spLocks noGrp="1"/>
          </p:cNvSpPr>
          <p:nvPr>
            <p:ph type="dt" sz="half" idx="10"/>
          </p:nvPr>
        </p:nvSpPr>
        <p:spPr/>
        <p:txBody>
          <a:bodyPr/>
          <a:lstStyle/>
          <a:p>
            <a:r>
              <a:rPr lang="en-US"/>
              <a:t>1/26/2024</a:t>
            </a:r>
          </a:p>
        </p:txBody>
      </p:sp>
      <p:sp>
        <p:nvSpPr>
          <p:cNvPr id="6" name="Footer Placeholder 5">
            <a:extLst>
              <a:ext uri="{FF2B5EF4-FFF2-40B4-BE49-F238E27FC236}">
                <a16:creationId xmlns:a16="http://schemas.microsoft.com/office/drawing/2014/main" id="{EC45B950-BFAB-2BAC-64C9-2BFFB782FA00}"/>
              </a:ext>
            </a:extLst>
          </p:cNvPr>
          <p:cNvSpPr>
            <a:spLocks noGrp="1"/>
          </p:cNvSpPr>
          <p:nvPr>
            <p:ph type="ftr" sz="quarter" idx="11"/>
          </p:nvPr>
        </p:nvSpPr>
        <p:spPr/>
        <p:txBody>
          <a:bodyPr/>
          <a:lstStyle/>
          <a:p>
            <a:r>
              <a:rPr lang="en-US"/>
              <a:t>Robert F. Copple © 2024</a:t>
            </a:r>
          </a:p>
        </p:txBody>
      </p:sp>
      <p:sp>
        <p:nvSpPr>
          <p:cNvPr id="7" name="Slide Number Placeholder 6">
            <a:extLst>
              <a:ext uri="{FF2B5EF4-FFF2-40B4-BE49-F238E27FC236}">
                <a16:creationId xmlns:a16="http://schemas.microsoft.com/office/drawing/2014/main" id="{79812DB9-6438-2AF1-ECA9-95BDF58568E6}"/>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5649740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7F72B-AEB2-8A4C-191B-D4D6D3671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8F67A2-3E11-A758-1A0C-70C321536EC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A96002-6E5E-3C28-81CD-93FBD5F59EC4}"/>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5DEA93EC-26F2-2480-2B6B-A2DC4D307FD7}"/>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000A3989-4A27-0AD6-51A0-8D073CC14A9C}"/>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147610579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67C941-8B67-B724-B99A-D7D827FD2C9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784F988-8FA6-2667-5447-AFE21C814DB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079619-79A5-16F1-47BD-7D9D009863CF}"/>
              </a:ext>
            </a:extLst>
          </p:cNvPr>
          <p:cNvSpPr>
            <a:spLocks noGrp="1"/>
          </p:cNvSpPr>
          <p:nvPr>
            <p:ph type="dt" sz="half" idx="10"/>
          </p:nvPr>
        </p:nvSpPr>
        <p:spPr/>
        <p:txBody>
          <a:bodyPr/>
          <a:lstStyle/>
          <a:p>
            <a:r>
              <a:rPr lang="en-US"/>
              <a:t>1/26/2024</a:t>
            </a:r>
          </a:p>
        </p:txBody>
      </p:sp>
      <p:sp>
        <p:nvSpPr>
          <p:cNvPr id="5" name="Footer Placeholder 4">
            <a:extLst>
              <a:ext uri="{FF2B5EF4-FFF2-40B4-BE49-F238E27FC236}">
                <a16:creationId xmlns:a16="http://schemas.microsoft.com/office/drawing/2014/main" id="{26661B05-C1B3-8041-C960-2B7A0BEDDF85}"/>
              </a:ext>
            </a:extLst>
          </p:cNvPr>
          <p:cNvSpPr>
            <a:spLocks noGrp="1"/>
          </p:cNvSpPr>
          <p:nvPr>
            <p:ph type="ftr" sz="quarter" idx="11"/>
          </p:nvPr>
        </p:nvSpPr>
        <p:spPr/>
        <p:txBody>
          <a:bodyPr/>
          <a:lstStyle/>
          <a:p>
            <a:r>
              <a:rPr lang="en-US"/>
              <a:t>Robert F. Copple © 2024</a:t>
            </a:r>
          </a:p>
        </p:txBody>
      </p:sp>
      <p:sp>
        <p:nvSpPr>
          <p:cNvPr id="6" name="Slide Number Placeholder 5">
            <a:extLst>
              <a:ext uri="{FF2B5EF4-FFF2-40B4-BE49-F238E27FC236}">
                <a16:creationId xmlns:a16="http://schemas.microsoft.com/office/drawing/2014/main" id="{E300A046-39CE-FAAE-E527-0854B4D66265}"/>
              </a:ext>
            </a:extLst>
          </p:cNvPr>
          <p:cNvSpPr>
            <a:spLocks noGrp="1"/>
          </p:cNvSpPr>
          <p:nvPr>
            <p:ph type="sldNum" sz="quarter" idx="12"/>
          </p:nvPr>
        </p:nvSpPr>
        <p:spPr/>
        <p:txBody>
          <a:bodyPr/>
          <a:lstStyle/>
          <a:p>
            <a:fld id="{90C17EE0-181F-47D4-9712-4FAF10A7EF6E}" type="slidenum">
              <a:rPr lang="en-US" smtClean="0"/>
              <a:t>‹#›</a:t>
            </a:fld>
            <a:endParaRPr lang="en-US"/>
          </a:p>
        </p:txBody>
      </p:sp>
    </p:spTree>
    <p:extLst>
      <p:ext uri="{BB962C8B-B14F-4D97-AF65-F5344CB8AC3E}">
        <p14:creationId xmlns:p14="http://schemas.microsoft.com/office/powerpoint/2010/main" val="386207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19200" y="512064"/>
            <a:ext cx="10363200" cy="914400"/>
          </a:xfrm>
        </p:spPr>
        <p:txBody>
          <a:bodyPr/>
          <a:lstStyle>
            <a:lvl1pPr>
              <a:defRPr sz="4000" cap="none" baseline="0"/>
            </a:lvl1pPr>
            <a:extLst/>
          </a:lstStyle>
          <a:p>
            <a:r>
              <a:rPr kumimoji="0" lang="en-US"/>
              <a:t>Click to edit Master title style</a:t>
            </a:r>
          </a:p>
        </p:txBody>
      </p:sp>
      <p:sp>
        <p:nvSpPr>
          <p:cNvPr id="4" name="Footer Placeholder 3"/>
          <p:cNvSpPr>
            <a:spLocks noGrp="1"/>
          </p:cNvSpPr>
          <p:nvPr>
            <p:ph type="ftr" sz="quarter" idx="11"/>
          </p:nvPr>
        </p:nvSpPr>
        <p:spPr/>
        <p:txBody>
          <a:bodyPr/>
          <a:lstStyle/>
          <a:p>
            <a:r>
              <a:rPr lang="en-US"/>
              <a:t>Robert F. Copple © 2024</a:t>
            </a:r>
            <a:endParaRPr lang="en-US" dirty="0"/>
          </a:p>
        </p:txBody>
      </p:sp>
      <p:sp>
        <p:nvSpPr>
          <p:cNvPr id="3" name="Date Placeholder 2"/>
          <p:cNvSpPr>
            <a:spLocks noGrp="1"/>
          </p:cNvSpPr>
          <p:nvPr>
            <p:ph type="dt" sz="half" idx="10"/>
          </p:nvPr>
        </p:nvSpPr>
        <p:spPr/>
        <p:txBody>
          <a:bodyPr/>
          <a:lstStyle/>
          <a:p>
            <a:r>
              <a:rPr lang="en-US"/>
              <a:t>1/26/2024</a:t>
            </a:r>
          </a:p>
        </p:txBody>
      </p:sp>
      <p:sp>
        <p:nvSpPr>
          <p:cNvPr id="5" name="Slide Number Placeholder 4"/>
          <p:cNvSpPr>
            <a:spLocks noGrp="1"/>
          </p:cNvSpPr>
          <p:nvPr>
            <p:ph type="sldNum" sz="quarter" idx="12"/>
          </p:nvPr>
        </p:nvSpPr>
        <p:spPr/>
        <p:txBody>
          <a:bodyPr/>
          <a:lstStyle>
            <a:lvl1pPr>
              <a:defRPr sz="1100"/>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4207119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a:t>Robert F. Copple © 2024</a:t>
            </a:r>
            <a:endParaRPr lang="en-US" dirty="0"/>
          </a:p>
        </p:txBody>
      </p:sp>
      <p:sp>
        <p:nvSpPr>
          <p:cNvPr id="2" name="Date Placeholder 1"/>
          <p:cNvSpPr>
            <a:spLocks noGrp="1"/>
          </p:cNvSpPr>
          <p:nvPr>
            <p:ph type="dt" sz="half" idx="10"/>
          </p:nvPr>
        </p:nvSpPr>
        <p:spPr/>
        <p:txBody>
          <a:bodyPr/>
          <a:lstStyle/>
          <a:p>
            <a:r>
              <a:rPr lang="en-US"/>
              <a:t>1/26/2024</a:t>
            </a:r>
          </a:p>
        </p:txBody>
      </p:sp>
      <p:sp>
        <p:nvSpPr>
          <p:cNvPr id="4" name="Slide Number Placeholder 3"/>
          <p:cNvSpPr>
            <a:spLocks noGrp="1"/>
          </p:cNvSpPr>
          <p:nvPr>
            <p:ph type="sldNum" sz="quarter" idx="12"/>
          </p:nvPr>
        </p:nvSpPr>
        <p:spPr/>
        <p:txBody>
          <a:bodyPr/>
          <a:lstStyle>
            <a:lvl1pPr>
              <a:defRPr sz="1100"/>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3993593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109728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914400" y="1435100"/>
            <a:ext cx="33528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0" y="1435100"/>
            <a:ext cx="73152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Footer Placeholder 5"/>
          <p:cNvSpPr>
            <a:spLocks noGrp="1"/>
          </p:cNvSpPr>
          <p:nvPr>
            <p:ph type="ftr" sz="quarter" idx="11"/>
          </p:nvPr>
        </p:nvSpPr>
        <p:spPr/>
        <p:txBody>
          <a:bodyPr/>
          <a:lstStyle/>
          <a:p>
            <a:r>
              <a:rPr lang="en-US"/>
              <a:t>Robert F. Copple © 2024</a:t>
            </a:r>
            <a:endParaRPr lang="en-US" dirty="0"/>
          </a:p>
        </p:txBody>
      </p:sp>
      <p:sp>
        <p:nvSpPr>
          <p:cNvPr id="5" name="Date Placeholder 4"/>
          <p:cNvSpPr>
            <a:spLocks noGrp="1"/>
          </p:cNvSpPr>
          <p:nvPr>
            <p:ph type="dt" sz="half" idx="10"/>
          </p:nvPr>
        </p:nvSpPr>
        <p:spPr/>
        <p:txBody>
          <a:bodyPr/>
          <a:lstStyle/>
          <a:p>
            <a:r>
              <a:rPr lang="en-US"/>
              <a:t>1/26/2024</a:t>
            </a:r>
          </a:p>
        </p:txBody>
      </p:sp>
      <p:sp>
        <p:nvSpPr>
          <p:cNvPr id="7" name="Slide Number Placeholder 6"/>
          <p:cNvSpPr>
            <a:spLocks noGrp="1"/>
          </p:cNvSpPr>
          <p:nvPr>
            <p:ph type="sldNum" sz="quarter" idx="12"/>
          </p:nvPr>
        </p:nvSpPr>
        <p:spPr/>
        <p:txBody>
          <a:bodyPr/>
          <a:lstStyle>
            <a:lvl1pPr>
              <a:defRPr sz="1100"/>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21128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userDrawn="1"/>
        </p:nvSpPr>
        <p:spPr>
          <a:xfrm>
            <a:off x="490709" y="0"/>
            <a:ext cx="1170432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cxnSp>
        <p:nvCxnSpPr>
          <p:cNvPr id="9" name="Straight Connector 8"/>
          <p:cNvCxnSpPr/>
          <p:nvPr/>
        </p:nvCxnSpPr>
        <p:spPr>
          <a:xfrm flipV="1">
            <a:off x="484260" y="1885028"/>
            <a:ext cx="11710163"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bwMode="grayWhite">
          <a:xfrm>
            <a:off x="1219200" y="441252"/>
            <a:ext cx="9144000" cy="701749"/>
          </a:xfrm>
        </p:spPr>
        <p:txBody>
          <a:bodyPr anchor="b"/>
          <a:lstStyle>
            <a:lvl1pPr algn="l">
              <a:buNone/>
              <a:defRPr sz="2100" b="0"/>
            </a:lvl1pPr>
            <a:extLst/>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490709" y="1893781"/>
            <a:ext cx="1170432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1219200" y="1150144"/>
            <a:ext cx="9144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6" name="Footer Placeholder 5"/>
          <p:cNvSpPr>
            <a:spLocks noGrp="1"/>
          </p:cNvSpPr>
          <p:nvPr>
            <p:ph type="ftr" sz="quarter" idx="11"/>
          </p:nvPr>
        </p:nvSpPr>
        <p:spPr>
          <a:xfrm>
            <a:off x="1219200" y="55499"/>
            <a:ext cx="7416800" cy="365125"/>
          </a:xfrm>
        </p:spPr>
        <p:txBody>
          <a:bodyPr/>
          <a:lstStyle/>
          <a:p>
            <a:r>
              <a:rPr lang="en-US"/>
              <a:t>Robert F. Copple © 2024</a:t>
            </a:r>
            <a:endParaRPr lang="en-US" dirty="0"/>
          </a:p>
        </p:txBody>
      </p:sp>
      <p:sp>
        <p:nvSpPr>
          <p:cNvPr id="5" name="Date Placeholder 4"/>
          <p:cNvSpPr>
            <a:spLocks noGrp="1"/>
          </p:cNvSpPr>
          <p:nvPr>
            <p:ph type="dt" sz="half" idx="10"/>
          </p:nvPr>
        </p:nvSpPr>
        <p:spPr>
          <a:xfrm>
            <a:off x="8636000" y="55499"/>
            <a:ext cx="2844800" cy="365125"/>
          </a:xfrm>
        </p:spPr>
        <p:txBody>
          <a:bodyPr/>
          <a:lstStyle/>
          <a:p>
            <a:r>
              <a:rPr lang="en-US"/>
              <a:t>1/26/2024</a:t>
            </a:r>
          </a:p>
        </p:txBody>
      </p:sp>
      <p:sp>
        <p:nvSpPr>
          <p:cNvPr id="7" name="Slide Number Placeholder 6"/>
          <p:cNvSpPr>
            <a:spLocks noGrp="1"/>
          </p:cNvSpPr>
          <p:nvPr>
            <p:ph type="sldNum" sz="quarter" idx="12"/>
          </p:nvPr>
        </p:nvSpPr>
        <p:spPr>
          <a:xfrm>
            <a:off x="11480800" y="55499"/>
            <a:ext cx="609600" cy="365125"/>
          </a:xfrm>
        </p:spPr>
        <p:txBody>
          <a:bodyPr/>
          <a:lstStyle>
            <a:lvl1pPr>
              <a:defRPr sz="1100"/>
            </a:lvl1pPr>
          </a:lstStyle>
          <a:p>
            <a:fld id="{401CF334-2D5C-4859-84A6-CA7E6E43FAEB}" type="slidenum">
              <a:rPr lang="en-US" smtClean="0"/>
              <a:pPr/>
              <a:t>‹#›</a:t>
            </a:fld>
            <a:endParaRPr lang="en-US"/>
          </a:p>
        </p:txBody>
      </p:sp>
    </p:spTree>
    <p:extLst>
      <p:ext uri="{BB962C8B-B14F-4D97-AF65-F5344CB8AC3E}">
        <p14:creationId xmlns:p14="http://schemas.microsoft.com/office/powerpoint/2010/main" val="1843924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1219200" y="512064"/>
            <a:ext cx="103632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1219200" y="1783560"/>
            <a:ext cx="103632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3" name="Footer Placeholder 2"/>
          <p:cNvSpPr>
            <a:spLocks noGrp="1"/>
          </p:cNvSpPr>
          <p:nvPr>
            <p:ph type="ftr" sz="quarter" idx="3"/>
          </p:nvPr>
        </p:nvSpPr>
        <p:spPr>
          <a:xfrm>
            <a:off x="1219200" y="6416676"/>
            <a:ext cx="7416800" cy="365125"/>
          </a:xfrm>
          <a:prstGeom prst="rect">
            <a:avLst/>
          </a:prstGeom>
        </p:spPr>
        <p:txBody>
          <a:bodyPr vert="horz" anchor="b"/>
          <a:lstStyle>
            <a:lvl1pPr algn="r" eaLnBrk="1" latinLnBrk="0" hangingPunct="1">
              <a:defRPr kumimoji="0" sz="1100">
                <a:solidFill>
                  <a:schemeClr val="tx2"/>
                </a:solidFill>
              </a:defRPr>
            </a:lvl1pPr>
            <a:extLst/>
          </a:lstStyle>
          <a:p>
            <a:r>
              <a:rPr lang="en-US"/>
              <a:t>Robert F. Copple © 2024</a:t>
            </a:r>
            <a:endParaRPr lang="en-US" dirty="0"/>
          </a:p>
        </p:txBody>
      </p:sp>
      <p:sp>
        <p:nvSpPr>
          <p:cNvPr id="14" name="Date Placeholder 13"/>
          <p:cNvSpPr>
            <a:spLocks noGrp="1"/>
          </p:cNvSpPr>
          <p:nvPr>
            <p:ph type="dt" sz="half" idx="2"/>
          </p:nvPr>
        </p:nvSpPr>
        <p:spPr>
          <a:xfrm>
            <a:off x="8636000" y="6416676"/>
            <a:ext cx="2844800" cy="365125"/>
          </a:xfrm>
          <a:prstGeom prst="rect">
            <a:avLst/>
          </a:prstGeom>
        </p:spPr>
        <p:txBody>
          <a:bodyPr vert="horz" anchor="b"/>
          <a:lstStyle>
            <a:lvl1pPr algn="l" eaLnBrk="1" latinLnBrk="0" hangingPunct="1">
              <a:defRPr kumimoji="0" sz="1100">
                <a:solidFill>
                  <a:schemeClr val="tx2"/>
                </a:solidFill>
              </a:defRPr>
            </a:lvl1pPr>
            <a:extLst/>
          </a:lstStyle>
          <a:p>
            <a:r>
              <a:rPr lang="en-US"/>
              <a:t>1/26/2024</a:t>
            </a:r>
            <a:endParaRPr lang="en-US" dirty="0"/>
          </a:p>
        </p:txBody>
      </p:sp>
      <p:sp>
        <p:nvSpPr>
          <p:cNvPr id="23" name="Slide Number Placeholder 22"/>
          <p:cNvSpPr>
            <a:spLocks noGrp="1"/>
          </p:cNvSpPr>
          <p:nvPr>
            <p:ph type="sldNum" sz="quarter" idx="4"/>
          </p:nvPr>
        </p:nvSpPr>
        <p:spPr>
          <a:xfrm>
            <a:off x="11480800" y="6416676"/>
            <a:ext cx="609600" cy="365125"/>
          </a:xfrm>
          <a:prstGeom prst="rect">
            <a:avLst/>
          </a:prstGeom>
        </p:spPr>
        <p:txBody>
          <a:bodyPr vert="horz" anchor="b"/>
          <a:lstStyle>
            <a:lvl1pPr algn="l" eaLnBrk="1" latinLnBrk="0" hangingPunct="1">
              <a:defRPr kumimoji="0" sz="1100">
                <a:solidFill>
                  <a:schemeClr val="tx2"/>
                </a:solidFill>
              </a:defRPr>
            </a:lvl1pPr>
            <a:extLst/>
          </a:lstStyle>
          <a:p>
            <a:fld id="{401CF334-2D5C-4859-84A6-CA7E6E43FAEB}" type="slidenum">
              <a:rPr lang="en-US" smtClean="0"/>
              <a:pPr/>
              <a:t>‹#›</a:t>
            </a:fld>
            <a:endParaRPr lang="en-US" dirty="0"/>
          </a:p>
        </p:txBody>
      </p:sp>
    </p:spTree>
    <p:extLst>
      <p:ext uri="{BB962C8B-B14F-4D97-AF65-F5344CB8AC3E}">
        <p14:creationId xmlns:p14="http://schemas.microsoft.com/office/powerpoint/2010/main" val="1338065458"/>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rtl="0" eaLnBrk="1" latinLnBrk="0" hangingPunct="1">
        <a:spcBef>
          <a:spcPct val="0"/>
        </a:spcBef>
        <a:buNone/>
        <a:defRPr kumimoji="0" sz="4000" kern="1200" spc="-100" baseline="0">
          <a:solidFill>
            <a:schemeClr val="tx2"/>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AF41E0-66D9-AE00-33DB-D4BE48AE3B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811670B-91DF-04CA-28E9-010B5D7B2CE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EF019A-9595-5FA0-FCDC-456E9C0DCC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1/26/2024</a:t>
            </a:r>
          </a:p>
        </p:txBody>
      </p:sp>
      <p:sp>
        <p:nvSpPr>
          <p:cNvPr id="5" name="Footer Placeholder 4">
            <a:extLst>
              <a:ext uri="{FF2B5EF4-FFF2-40B4-BE49-F238E27FC236}">
                <a16:creationId xmlns:a16="http://schemas.microsoft.com/office/drawing/2014/main" id="{D83D63B5-51F9-FDF9-C7BE-F8A5017BD38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Robert F. Copple © 2024</a:t>
            </a:r>
          </a:p>
        </p:txBody>
      </p:sp>
      <p:sp>
        <p:nvSpPr>
          <p:cNvPr id="6" name="Slide Number Placeholder 5">
            <a:extLst>
              <a:ext uri="{FF2B5EF4-FFF2-40B4-BE49-F238E27FC236}">
                <a16:creationId xmlns:a16="http://schemas.microsoft.com/office/drawing/2014/main" id="{1CFF9544-A2A6-ABB2-CC4E-90F0CF8F568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4C2FEE8-A875-4AF7-B0B4-385BCFDB8D01}" type="slidenum">
              <a:rPr lang="en-US" smtClean="0"/>
              <a:t>‹#›</a:t>
            </a:fld>
            <a:endParaRPr lang="en-US"/>
          </a:p>
        </p:txBody>
      </p:sp>
    </p:spTree>
    <p:extLst>
      <p:ext uri="{BB962C8B-B14F-4D97-AF65-F5344CB8AC3E}">
        <p14:creationId xmlns:p14="http://schemas.microsoft.com/office/powerpoint/2010/main" val="1021035656"/>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0F4FC1-AF44-BFF9-1668-A78DA22DB9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D6B0AAC-4A34-92D0-F806-1AB7020A72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72391-3782-D889-3242-D72545CD1A0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1/26/2024</a:t>
            </a:r>
          </a:p>
        </p:txBody>
      </p:sp>
      <p:sp>
        <p:nvSpPr>
          <p:cNvPr id="5" name="Footer Placeholder 4">
            <a:extLst>
              <a:ext uri="{FF2B5EF4-FFF2-40B4-BE49-F238E27FC236}">
                <a16:creationId xmlns:a16="http://schemas.microsoft.com/office/drawing/2014/main" id="{CBEC284E-46B8-1FE1-7558-519D212D960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Robert F. Copple © 2024</a:t>
            </a:r>
          </a:p>
        </p:txBody>
      </p:sp>
      <p:sp>
        <p:nvSpPr>
          <p:cNvPr id="6" name="Slide Number Placeholder 5">
            <a:extLst>
              <a:ext uri="{FF2B5EF4-FFF2-40B4-BE49-F238E27FC236}">
                <a16:creationId xmlns:a16="http://schemas.microsoft.com/office/drawing/2014/main" id="{DF6CAE2E-0B62-9304-410A-2BCEDD68BB0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79D8C493-7005-4399-810E-30F2368F2571}" type="slidenum">
              <a:rPr lang="en-US" smtClean="0"/>
              <a:t>‹#›</a:t>
            </a:fld>
            <a:endParaRPr lang="en-US"/>
          </a:p>
        </p:txBody>
      </p:sp>
    </p:spTree>
    <p:extLst>
      <p:ext uri="{BB962C8B-B14F-4D97-AF65-F5344CB8AC3E}">
        <p14:creationId xmlns:p14="http://schemas.microsoft.com/office/powerpoint/2010/main" val="1735383761"/>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4C03B42-CCA6-AE48-E753-12772E7495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CFAE9C-23A8-26A0-6C35-0CA591A3E4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12D6A8-752D-6B78-CB1B-FABF7C6C6E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1/26/2024</a:t>
            </a:r>
          </a:p>
        </p:txBody>
      </p:sp>
      <p:sp>
        <p:nvSpPr>
          <p:cNvPr id="5" name="Footer Placeholder 4">
            <a:extLst>
              <a:ext uri="{FF2B5EF4-FFF2-40B4-BE49-F238E27FC236}">
                <a16:creationId xmlns:a16="http://schemas.microsoft.com/office/drawing/2014/main" id="{7B24113A-DB74-1715-DB7B-881F9D938B4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Robert F. Copple © 2024</a:t>
            </a:r>
          </a:p>
        </p:txBody>
      </p:sp>
      <p:sp>
        <p:nvSpPr>
          <p:cNvPr id="6" name="Slide Number Placeholder 5">
            <a:extLst>
              <a:ext uri="{FF2B5EF4-FFF2-40B4-BE49-F238E27FC236}">
                <a16:creationId xmlns:a16="http://schemas.microsoft.com/office/drawing/2014/main" id="{C73F5564-2A57-CF2D-CBDC-EC21EA6E9E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F66377C1-8485-4E22-910B-74E656A000C3}" type="slidenum">
              <a:rPr lang="en-US" smtClean="0"/>
              <a:t>‹#›</a:t>
            </a:fld>
            <a:endParaRPr lang="en-US"/>
          </a:p>
        </p:txBody>
      </p:sp>
    </p:spTree>
    <p:extLst>
      <p:ext uri="{BB962C8B-B14F-4D97-AF65-F5344CB8AC3E}">
        <p14:creationId xmlns:p14="http://schemas.microsoft.com/office/powerpoint/2010/main" val="1272547514"/>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1306F4-68E4-F3C4-CEFD-27F79950CD8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B4EA404-9B4D-EF52-878A-877863C60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B8987D-2FF1-F2A7-AA3F-913F8BAAC24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r>
              <a:rPr lang="en-US"/>
              <a:t>1/26/2024</a:t>
            </a:r>
          </a:p>
        </p:txBody>
      </p:sp>
      <p:sp>
        <p:nvSpPr>
          <p:cNvPr id="5" name="Footer Placeholder 4">
            <a:extLst>
              <a:ext uri="{FF2B5EF4-FFF2-40B4-BE49-F238E27FC236}">
                <a16:creationId xmlns:a16="http://schemas.microsoft.com/office/drawing/2014/main" id="{7818E027-E598-65A4-653C-E86084CF5E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en-US"/>
              <a:t>Robert F. Copple © 2024</a:t>
            </a:r>
          </a:p>
        </p:txBody>
      </p:sp>
      <p:sp>
        <p:nvSpPr>
          <p:cNvPr id="6" name="Slide Number Placeholder 5">
            <a:extLst>
              <a:ext uri="{FF2B5EF4-FFF2-40B4-BE49-F238E27FC236}">
                <a16:creationId xmlns:a16="http://schemas.microsoft.com/office/drawing/2014/main" id="{15C95821-0F6E-37DE-207E-6DA7FEF707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0C17EE0-181F-47D4-9712-4FAF10A7EF6E}" type="slidenum">
              <a:rPr lang="en-US" smtClean="0"/>
              <a:t>‹#›</a:t>
            </a:fld>
            <a:endParaRPr lang="en-US"/>
          </a:p>
        </p:txBody>
      </p:sp>
    </p:spTree>
    <p:extLst>
      <p:ext uri="{BB962C8B-B14F-4D97-AF65-F5344CB8AC3E}">
        <p14:creationId xmlns:p14="http://schemas.microsoft.com/office/powerpoint/2010/main" val="394992428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linkedin.com/pulse/lawyers-ethics-cyber-security-technical-duties-copple-jd-phd-cipp/?trackingId=83Oz%2BrHxS42olM%2BNTRel7w%3D%3D"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www.calbar.ca.gov/Portals/0/documents/ethics/Opinions/CAL%202015-193%20%5B11-0004%5D%20(06-30-15)%20-%20FINAL.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americanbar.org/content/dam/aba/administrative/professional_responsibility/aba_formal_opinion_477.authcheckdam.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floridabar.org/etopinions/etopinion-12-3/"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calbar.ca.gov/Portals/0/documents/ethics/Generative-AI-Practical-Guidance.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987743"/>
            <a:ext cx="10363200" cy="3107267"/>
          </a:xfrm>
        </p:spPr>
        <p:txBody>
          <a:bodyPr/>
          <a:lstStyle/>
          <a:p>
            <a:pPr algn="ctr"/>
            <a:r>
              <a:rPr lang="en-US" sz="4800" i="0" dirty="0">
                <a:solidFill>
                  <a:srgbClr val="FF0000"/>
                </a:solidFill>
                <a:effectLst/>
                <a:latin typeface="Söhne"/>
              </a:rPr>
              <a:t>Navigating the NEW Legal Landscape: AI's Impact on the Law</a:t>
            </a:r>
            <a:br>
              <a:rPr lang="en-US" sz="5400" cap="none" dirty="0">
                <a:solidFill>
                  <a:srgbClr val="FF0000"/>
                </a:solidFill>
              </a:rPr>
            </a:br>
            <a:endParaRPr lang="en-US" sz="5400" dirty="0">
              <a:solidFill>
                <a:srgbClr val="FF0000"/>
              </a:solidFill>
            </a:endParaRPr>
          </a:p>
        </p:txBody>
      </p:sp>
      <p:sp>
        <p:nvSpPr>
          <p:cNvPr id="3" name="Subtitle 2"/>
          <p:cNvSpPr>
            <a:spLocks noGrp="1"/>
          </p:cNvSpPr>
          <p:nvPr>
            <p:ph type="subTitle" idx="1"/>
          </p:nvPr>
        </p:nvSpPr>
        <p:spPr>
          <a:xfrm>
            <a:off x="795867" y="3945466"/>
            <a:ext cx="10363200" cy="1288625"/>
          </a:xfrm>
        </p:spPr>
        <p:txBody>
          <a:bodyPr/>
          <a:lstStyle/>
          <a:p>
            <a:pPr algn="l"/>
            <a:r>
              <a:rPr lang="en-US" sz="3200" b="1" i="0" u="none" strike="noStrike" baseline="0" dirty="0">
                <a:solidFill>
                  <a:schemeClr val="tx1"/>
                </a:solidFill>
                <a:latin typeface="Calibri" panose="020F0502020204030204" pitchFamily="34" charset="0"/>
              </a:rPr>
              <a:t>Robert F. Copple JD PhD  CIPP</a:t>
            </a:r>
          </a:p>
          <a:p>
            <a:r>
              <a:rPr lang="en-US" sz="1800" b="0" i="0" u="none" strike="noStrike" baseline="0" dirty="0">
                <a:solidFill>
                  <a:srgbClr val="000000"/>
                </a:solidFill>
                <a:latin typeface="Calibri" panose="020F0502020204030204" pitchFamily="34" charset="0"/>
              </a:rPr>
              <a:t> </a:t>
            </a:r>
            <a:r>
              <a:rPr lang="en-US" sz="1800" b="1" i="0" u="none" strike="noStrike" baseline="0" dirty="0">
                <a:solidFill>
                  <a:srgbClr val="000000"/>
                </a:solidFill>
                <a:latin typeface="Calibri" panose="020F0502020204030204" pitchFamily="34" charset="0"/>
              </a:rPr>
              <a:t>the Rights and Roles of Patients In Biotech and Medical Device Fraud </a:t>
            </a:r>
            <a:endParaRPr lang="en-US" sz="1800" b="0" i="0" u="none" strike="noStrike" baseline="0" dirty="0">
              <a:solidFill>
                <a:srgbClr val="000000"/>
              </a:solidFill>
              <a:latin typeface="Calibri" panose="020F0502020204030204" pitchFamily="34" charset="0"/>
            </a:endParaRPr>
          </a:p>
          <a:p>
            <a:endParaRPr lang="en-US" dirty="0">
              <a:solidFill>
                <a:schemeClr val="tx1"/>
              </a:solidFill>
            </a:endParaRPr>
          </a:p>
        </p:txBody>
      </p:sp>
      <p:sp>
        <p:nvSpPr>
          <p:cNvPr id="4" name="Date Placeholder 3">
            <a:extLst>
              <a:ext uri="{FF2B5EF4-FFF2-40B4-BE49-F238E27FC236}">
                <a16:creationId xmlns:a16="http://schemas.microsoft.com/office/drawing/2014/main" id="{88054866-B286-823A-8E37-CD23483A8682}"/>
              </a:ext>
            </a:extLst>
          </p:cNvPr>
          <p:cNvSpPr>
            <a:spLocks noGrp="1"/>
          </p:cNvSpPr>
          <p:nvPr>
            <p:ph type="dt" sz="half" idx="10"/>
          </p:nvPr>
        </p:nvSpPr>
        <p:spPr/>
        <p:txBody>
          <a:bodyPr/>
          <a:lstStyle/>
          <a:p>
            <a:r>
              <a:rPr lang="en-US"/>
              <a:t>1/26/2024</a:t>
            </a:r>
            <a:endParaRPr lang="en-US" dirty="0"/>
          </a:p>
        </p:txBody>
      </p:sp>
      <p:sp>
        <p:nvSpPr>
          <p:cNvPr id="5" name="Footer Placeholder 4">
            <a:extLst>
              <a:ext uri="{FF2B5EF4-FFF2-40B4-BE49-F238E27FC236}">
                <a16:creationId xmlns:a16="http://schemas.microsoft.com/office/drawing/2014/main" id="{B922A92B-CF17-37D0-1D4F-78E08E178FDB}"/>
              </a:ext>
            </a:extLst>
          </p:cNvPr>
          <p:cNvSpPr>
            <a:spLocks noGrp="1"/>
          </p:cNvSpPr>
          <p:nvPr>
            <p:ph type="ftr" sz="quarter" idx="11"/>
          </p:nvPr>
        </p:nvSpPr>
        <p:spPr>
          <a:xfrm>
            <a:off x="1219200" y="6239936"/>
            <a:ext cx="3943109" cy="541866"/>
          </a:xfrm>
        </p:spPr>
        <p:txBody>
          <a:bodyPr/>
          <a:lstStyle/>
          <a:p>
            <a:r>
              <a:rPr lang="en-US" sz="1600" b="1"/>
              <a:t>Robert F. Copple © 2024</a:t>
            </a:r>
            <a:endParaRPr lang="en-US" dirty="0"/>
          </a:p>
        </p:txBody>
      </p:sp>
      <p:sp>
        <p:nvSpPr>
          <p:cNvPr id="6" name="Slide Number Placeholder 5">
            <a:extLst>
              <a:ext uri="{FF2B5EF4-FFF2-40B4-BE49-F238E27FC236}">
                <a16:creationId xmlns:a16="http://schemas.microsoft.com/office/drawing/2014/main" id="{C2622257-95F5-E193-6A34-D0760A2711D0}"/>
              </a:ext>
            </a:extLst>
          </p:cNvPr>
          <p:cNvSpPr>
            <a:spLocks noGrp="1"/>
          </p:cNvSpPr>
          <p:nvPr>
            <p:ph type="sldNum" sz="quarter" idx="12"/>
          </p:nvPr>
        </p:nvSpPr>
        <p:spPr/>
        <p:txBody>
          <a:bodyPr/>
          <a:lstStyle/>
          <a:p>
            <a:fld id="{401CF334-2D5C-4859-84A6-CA7E6E43FAEB}" type="slidenum">
              <a:rPr lang="en-US" smtClean="0"/>
              <a:t>1</a:t>
            </a:fld>
            <a:endParaRPr lang="en-US"/>
          </a:p>
        </p:txBody>
      </p:sp>
    </p:spTree>
    <p:extLst>
      <p:ext uri="{BB962C8B-B14F-4D97-AF65-F5344CB8AC3E}">
        <p14:creationId xmlns:p14="http://schemas.microsoft.com/office/powerpoint/2010/main" val="176694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27F05-2A8F-B513-27E6-AEAB0141D415}"/>
              </a:ext>
            </a:extLst>
          </p:cNvPr>
          <p:cNvSpPr>
            <a:spLocks noGrp="1"/>
          </p:cNvSpPr>
          <p:nvPr>
            <p:ph type="title"/>
          </p:nvPr>
        </p:nvSpPr>
        <p:spPr/>
        <p:txBody>
          <a:bodyPr/>
          <a:lstStyle/>
          <a:p>
            <a:r>
              <a:rPr lang="en-US" b="1" dirty="0">
                <a:solidFill>
                  <a:srgbClr val="FF0000"/>
                </a:solidFill>
              </a:rPr>
              <a:t>Legal Brief Writing</a:t>
            </a:r>
          </a:p>
        </p:txBody>
      </p:sp>
      <p:sp>
        <p:nvSpPr>
          <p:cNvPr id="3" name="Content Placeholder 2">
            <a:extLst>
              <a:ext uri="{FF2B5EF4-FFF2-40B4-BE49-F238E27FC236}">
                <a16:creationId xmlns:a16="http://schemas.microsoft.com/office/drawing/2014/main" id="{FA16152D-2757-7367-9142-21F266E13115}"/>
              </a:ext>
            </a:extLst>
          </p:cNvPr>
          <p:cNvSpPr>
            <a:spLocks noGrp="1"/>
          </p:cNvSpPr>
          <p:nvPr>
            <p:ph idx="1"/>
          </p:nvPr>
        </p:nvSpPr>
        <p:spPr/>
        <p:txBody>
          <a:bodyPr/>
          <a:lstStyle/>
          <a:p>
            <a:pPr algn="l">
              <a:buFont typeface="+mj-lt"/>
              <a:buAutoNum type="arabicPeriod"/>
            </a:pPr>
            <a:r>
              <a:rPr lang="en-US" b="1" i="0" dirty="0">
                <a:solidFill>
                  <a:srgbClr val="FF0000"/>
                </a:solidFill>
                <a:effectLst/>
                <a:latin typeface="Söhne"/>
              </a:rPr>
              <a:t>Research Assistance</a:t>
            </a:r>
          </a:p>
          <a:p>
            <a:pPr algn="l">
              <a:buFont typeface="+mj-lt"/>
              <a:buAutoNum type="arabicPeriod"/>
            </a:pPr>
            <a:r>
              <a:rPr lang="en-US" b="1" i="0" dirty="0">
                <a:solidFill>
                  <a:srgbClr val="FF0000"/>
                </a:solidFill>
                <a:effectLst/>
                <a:latin typeface="Söhne"/>
              </a:rPr>
              <a:t>Drafting Content</a:t>
            </a:r>
          </a:p>
          <a:p>
            <a:pPr algn="l">
              <a:buFont typeface="+mj-lt"/>
              <a:buAutoNum type="arabicPeriod"/>
            </a:pPr>
            <a:r>
              <a:rPr lang="en-US" b="1" i="0" dirty="0">
                <a:solidFill>
                  <a:srgbClr val="FF0000"/>
                </a:solidFill>
                <a:effectLst/>
                <a:latin typeface="Söhne"/>
              </a:rPr>
              <a:t>Citation Formatting</a:t>
            </a:r>
          </a:p>
          <a:p>
            <a:pPr algn="l">
              <a:buFont typeface="+mj-lt"/>
              <a:buAutoNum type="arabicPeriod"/>
            </a:pPr>
            <a:r>
              <a:rPr lang="en-US" b="1" i="0" dirty="0">
                <a:solidFill>
                  <a:srgbClr val="FF0000"/>
                </a:solidFill>
                <a:effectLst/>
                <a:latin typeface="Söhne"/>
              </a:rPr>
              <a:t>Editing and Proofreading</a:t>
            </a:r>
          </a:p>
          <a:p>
            <a:pPr algn="l">
              <a:buFont typeface="+mj-lt"/>
              <a:buAutoNum type="arabicPeriod"/>
            </a:pPr>
            <a:r>
              <a:rPr lang="en-US" b="1" i="0" dirty="0">
                <a:solidFill>
                  <a:srgbClr val="FF0000"/>
                </a:solidFill>
                <a:effectLst/>
                <a:latin typeface="Söhne"/>
              </a:rPr>
              <a:t>Legal Analysis</a:t>
            </a:r>
          </a:p>
          <a:p>
            <a:pPr algn="l">
              <a:buFont typeface="+mj-lt"/>
              <a:buAutoNum type="arabicPeriod"/>
            </a:pPr>
            <a:r>
              <a:rPr lang="en-US" b="1" i="0" dirty="0">
                <a:solidFill>
                  <a:srgbClr val="FF0000"/>
                </a:solidFill>
                <a:effectLst/>
                <a:latin typeface="Söhne"/>
              </a:rPr>
              <a:t>Organization and Structure</a:t>
            </a:r>
          </a:p>
          <a:p>
            <a:endParaRPr lang="en-US" dirty="0"/>
          </a:p>
        </p:txBody>
      </p:sp>
      <p:sp>
        <p:nvSpPr>
          <p:cNvPr id="4" name="Footer Placeholder 3">
            <a:extLst>
              <a:ext uri="{FF2B5EF4-FFF2-40B4-BE49-F238E27FC236}">
                <a16:creationId xmlns:a16="http://schemas.microsoft.com/office/drawing/2014/main" id="{319496F5-E5FB-78FD-499C-6359F39B8B36}"/>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3F232D7D-D7A8-7B08-1795-DC508F797CF5}"/>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D793E280-BA78-D6FE-3B11-B77377FB89BD}"/>
              </a:ext>
            </a:extLst>
          </p:cNvPr>
          <p:cNvSpPr>
            <a:spLocks noGrp="1"/>
          </p:cNvSpPr>
          <p:nvPr>
            <p:ph type="sldNum" sz="quarter" idx="12"/>
          </p:nvPr>
        </p:nvSpPr>
        <p:spPr/>
        <p:txBody>
          <a:bodyPr/>
          <a:lstStyle/>
          <a:p>
            <a:fld id="{401CF334-2D5C-4859-84A6-CA7E6E43FAEB}" type="slidenum">
              <a:rPr lang="en-US" smtClean="0"/>
              <a:t>10</a:t>
            </a:fld>
            <a:endParaRPr lang="en-US"/>
          </a:p>
        </p:txBody>
      </p:sp>
    </p:spTree>
    <p:extLst>
      <p:ext uri="{BB962C8B-B14F-4D97-AF65-F5344CB8AC3E}">
        <p14:creationId xmlns:p14="http://schemas.microsoft.com/office/powerpoint/2010/main" val="2697339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00A0D-C96F-421E-B552-8705759CD078}"/>
              </a:ext>
            </a:extLst>
          </p:cNvPr>
          <p:cNvSpPr>
            <a:spLocks noGrp="1"/>
          </p:cNvSpPr>
          <p:nvPr>
            <p:ph type="title"/>
          </p:nvPr>
        </p:nvSpPr>
        <p:spPr/>
        <p:txBody>
          <a:bodyPr/>
          <a:lstStyle/>
          <a:p>
            <a:r>
              <a:rPr lang="en-US" b="1" dirty="0">
                <a:solidFill>
                  <a:srgbClr val="FF0000"/>
                </a:solidFill>
              </a:rPr>
              <a:t>Patent Law Uses</a:t>
            </a:r>
          </a:p>
        </p:txBody>
      </p:sp>
      <p:sp>
        <p:nvSpPr>
          <p:cNvPr id="3" name="Content Placeholder 2">
            <a:extLst>
              <a:ext uri="{FF2B5EF4-FFF2-40B4-BE49-F238E27FC236}">
                <a16:creationId xmlns:a16="http://schemas.microsoft.com/office/drawing/2014/main" id="{B0DBFC24-D76C-447B-9103-04D68EC201AD}"/>
              </a:ext>
            </a:extLst>
          </p:cNvPr>
          <p:cNvSpPr>
            <a:spLocks noGrp="1"/>
          </p:cNvSpPr>
          <p:nvPr>
            <p:ph idx="1"/>
          </p:nvPr>
        </p:nvSpPr>
        <p:spPr/>
        <p:txBody>
          <a:bodyPr/>
          <a:lstStyle/>
          <a:p>
            <a:pPr algn="l">
              <a:buFont typeface="+mj-lt"/>
              <a:buAutoNum type="arabicPeriod"/>
            </a:pPr>
            <a:r>
              <a:rPr lang="en-US" b="1" i="0" dirty="0">
                <a:solidFill>
                  <a:srgbClr val="FF0000"/>
                </a:solidFill>
                <a:effectLst/>
                <a:latin typeface="Söhne"/>
              </a:rPr>
              <a:t>Idea Generation</a:t>
            </a:r>
          </a:p>
          <a:p>
            <a:pPr algn="l">
              <a:buFont typeface="+mj-lt"/>
              <a:buAutoNum type="arabicPeriod"/>
            </a:pPr>
            <a:r>
              <a:rPr lang="en-US" b="1" i="0" dirty="0">
                <a:solidFill>
                  <a:srgbClr val="FF0000"/>
                </a:solidFill>
                <a:effectLst/>
                <a:latin typeface="Söhne"/>
              </a:rPr>
              <a:t>Drafting Descriptions</a:t>
            </a:r>
          </a:p>
          <a:p>
            <a:pPr algn="l">
              <a:buFont typeface="+mj-lt"/>
              <a:buAutoNum type="arabicPeriod"/>
            </a:pPr>
            <a:r>
              <a:rPr lang="en-US" b="1" i="0" dirty="0">
                <a:solidFill>
                  <a:srgbClr val="FF0000"/>
                </a:solidFill>
                <a:effectLst/>
                <a:latin typeface="Söhne"/>
              </a:rPr>
              <a:t>Background Information</a:t>
            </a:r>
          </a:p>
          <a:p>
            <a:pPr algn="l">
              <a:buFont typeface="+mj-lt"/>
              <a:buAutoNum type="arabicPeriod"/>
            </a:pPr>
            <a:r>
              <a:rPr lang="en-US" b="1" i="0" dirty="0">
                <a:solidFill>
                  <a:srgbClr val="FF0000"/>
                </a:solidFill>
                <a:effectLst/>
                <a:latin typeface="Söhne"/>
              </a:rPr>
              <a:t>Claims Drafting</a:t>
            </a:r>
          </a:p>
          <a:p>
            <a:pPr algn="l">
              <a:buFont typeface="+mj-lt"/>
              <a:buAutoNum type="arabicPeriod"/>
            </a:pPr>
            <a:r>
              <a:rPr lang="en-US" b="1" i="0" dirty="0">
                <a:solidFill>
                  <a:srgbClr val="FF0000"/>
                </a:solidFill>
                <a:effectLst/>
                <a:latin typeface="Söhne"/>
              </a:rPr>
              <a:t>Editing and Refinement</a:t>
            </a:r>
          </a:p>
          <a:p>
            <a:pPr algn="l">
              <a:buFont typeface="+mj-lt"/>
              <a:buAutoNum type="arabicPeriod"/>
            </a:pPr>
            <a:r>
              <a:rPr lang="en-US" b="1" i="0" dirty="0">
                <a:solidFill>
                  <a:srgbClr val="FF0000"/>
                </a:solidFill>
                <a:effectLst/>
                <a:latin typeface="Söhne"/>
              </a:rPr>
              <a:t>Research Assistance</a:t>
            </a:r>
          </a:p>
          <a:p>
            <a:endParaRPr lang="en-US" dirty="0"/>
          </a:p>
        </p:txBody>
      </p:sp>
      <p:sp>
        <p:nvSpPr>
          <p:cNvPr id="4" name="Footer Placeholder 3">
            <a:extLst>
              <a:ext uri="{FF2B5EF4-FFF2-40B4-BE49-F238E27FC236}">
                <a16:creationId xmlns:a16="http://schemas.microsoft.com/office/drawing/2014/main" id="{91E6BBEF-55B5-30EF-3EFA-26FE4E929C44}"/>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41F56A91-4F95-A323-038F-7ED38AD25C0F}"/>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DB2B28A0-30D4-5C68-35BF-E22193A77D08}"/>
              </a:ext>
            </a:extLst>
          </p:cNvPr>
          <p:cNvSpPr>
            <a:spLocks noGrp="1"/>
          </p:cNvSpPr>
          <p:nvPr>
            <p:ph type="sldNum" sz="quarter" idx="12"/>
          </p:nvPr>
        </p:nvSpPr>
        <p:spPr/>
        <p:txBody>
          <a:bodyPr/>
          <a:lstStyle/>
          <a:p>
            <a:fld id="{401CF334-2D5C-4859-84A6-CA7E6E43FAEB}" type="slidenum">
              <a:rPr lang="en-US" smtClean="0"/>
              <a:t>11</a:t>
            </a:fld>
            <a:endParaRPr lang="en-US"/>
          </a:p>
        </p:txBody>
      </p:sp>
    </p:spTree>
    <p:extLst>
      <p:ext uri="{BB962C8B-B14F-4D97-AF65-F5344CB8AC3E}">
        <p14:creationId xmlns:p14="http://schemas.microsoft.com/office/powerpoint/2010/main" val="1080271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94B3F-49FF-F268-659D-F4B74D1EFD1C}"/>
              </a:ext>
            </a:extLst>
          </p:cNvPr>
          <p:cNvSpPr>
            <a:spLocks noGrp="1"/>
          </p:cNvSpPr>
          <p:nvPr>
            <p:ph type="title"/>
          </p:nvPr>
        </p:nvSpPr>
        <p:spPr/>
        <p:txBody>
          <a:bodyPr/>
          <a:lstStyle/>
          <a:p>
            <a:r>
              <a:rPr lang="en-US" sz="4400" b="1" dirty="0">
                <a:solidFill>
                  <a:srgbClr val="FF0000"/>
                </a:solidFill>
              </a:rPr>
              <a:t>Contracts</a:t>
            </a:r>
          </a:p>
        </p:txBody>
      </p:sp>
      <p:sp>
        <p:nvSpPr>
          <p:cNvPr id="3" name="Content Placeholder 2">
            <a:extLst>
              <a:ext uri="{FF2B5EF4-FFF2-40B4-BE49-F238E27FC236}">
                <a16:creationId xmlns:a16="http://schemas.microsoft.com/office/drawing/2014/main" id="{D7D0AB30-ECB8-7B66-CCD0-146D3B776417}"/>
              </a:ext>
            </a:extLst>
          </p:cNvPr>
          <p:cNvSpPr>
            <a:spLocks noGrp="1"/>
          </p:cNvSpPr>
          <p:nvPr>
            <p:ph idx="1"/>
          </p:nvPr>
        </p:nvSpPr>
        <p:spPr/>
        <p:txBody>
          <a:bodyPr/>
          <a:lstStyle/>
          <a:p>
            <a:pPr algn="l">
              <a:buFont typeface="+mj-lt"/>
              <a:buAutoNum type="arabicPeriod"/>
            </a:pPr>
            <a:r>
              <a:rPr lang="en-US" b="1" i="0" dirty="0">
                <a:solidFill>
                  <a:srgbClr val="FF0000"/>
                </a:solidFill>
                <a:effectLst/>
                <a:latin typeface="Söhne"/>
              </a:rPr>
              <a:t>Initial Drafts</a:t>
            </a:r>
          </a:p>
          <a:p>
            <a:pPr algn="l">
              <a:buFont typeface="+mj-lt"/>
              <a:buAutoNum type="arabicPeriod"/>
            </a:pPr>
            <a:r>
              <a:rPr lang="en-US" b="1" i="0" dirty="0">
                <a:solidFill>
                  <a:srgbClr val="FF0000"/>
                </a:solidFill>
                <a:effectLst/>
                <a:latin typeface="Söhne"/>
              </a:rPr>
              <a:t>Customization</a:t>
            </a:r>
          </a:p>
          <a:p>
            <a:pPr algn="l">
              <a:buFont typeface="+mj-lt"/>
              <a:buAutoNum type="arabicPeriod"/>
            </a:pPr>
            <a:r>
              <a:rPr lang="en-US" b="1" i="0" dirty="0">
                <a:solidFill>
                  <a:srgbClr val="FF0000"/>
                </a:solidFill>
                <a:effectLst/>
                <a:latin typeface="Söhne"/>
              </a:rPr>
              <a:t>Clarity and Language</a:t>
            </a:r>
          </a:p>
          <a:p>
            <a:pPr algn="l">
              <a:buFont typeface="+mj-lt"/>
              <a:buAutoNum type="arabicPeriod"/>
            </a:pPr>
            <a:r>
              <a:rPr lang="en-US" b="1" i="0" dirty="0">
                <a:solidFill>
                  <a:srgbClr val="FF0000"/>
                </a:solidFill>
                <a:effectLst/>
                <a:latin typeface="Söhne"/>
              </a:rPr>
              <a:t>Legal Review</a:t>
            </a:r>
          </a:p>
          <a:p>
            <a:pPr algn="l">
              <a:buFont typeface="+mj-lt"/>
              <a:buAutoNum type="arabicPeriod"/>
            </a:pPr>
            <a:r>
              <a:rPr lang="en-US" b="1" i="0" dirty="0">
                <a:solidFill>
                  <a:srgbClr val="FF0000"/>
                </a:solidFill>
                <a:effectLst/>
                <a:latin typeface="Söhne"/>
              </a:rPr>
              <a:t>Editing and Proofreading</a:t>
            </a:r>
          </a:p>
          <a:p>
            <a:pPr algn="l">
              <a:buFont typeface="+mj-lt"/>
              <a:buAutoNum type="arabicPeriod"/>
            </a:pPr>
            <a:r>
              <a:rPr lang="en-US" b="1" i="0" dirty="0">
                <a:solidFill>
                  <a:srgbClr val="FF0000"/>
                </a:solidFill>
                <a:effectLst/>
                <a:latin typeface="Söhne"/>
              </a:rPr>
              <a:t>Template Creation</a:t>
            </a:r>
          </a:p>
          <a:p>
            <a:endParaRPr lang="en-US" dirty="0"/>
          </a:p>
        </p:txBody>
      </p:sp>
      <p:sp>
        <p:nvSpPr>
          <p:cNvPr id="4" name="Footer Placeholder 3">
            <a:extLst>
              <a:ext uri="{FF2B5EF4-FFF2-40B4-BE49-F238E27FC236}">
                <a16:creationId xmlns:a16="http://schemas.microsoft.com/office/drawing/2014/main" id="{91846045-0197-D805-D927-A673260ED530}"/>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CA480DCC-9463-FE3A-D008-3507181E4CF2}"/>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E8A68038-B048-3F4C-3517-70C12AE47CE1}"/>
              </a:ext>
            </a:extLst>
          </p:cNvPr>
          <p:cNvSpPr>
            <a:spLocks noGrp="1"/>
          </p:cNvSpPr>
          <p:nvPr>
            <p:ph type="sldNum" sz="quarter" idx="12"/>
          </p:nvPr>
        </p:nvSpPr>
        <p:spPr/>
        <p:txBody>
          <a:bodyPr/>
          <a:lstStyle/>
          <a:p>
            <a:fld id="{401CF334-2D5C-4859-84A6-CA7E6E43FAEB}" type="slidenum">
              <a:rPr lang="en-US" smtClean="0"/>
              <a:t>12</a:t>
            </a:fld>
            <a:endParaRPr lang="en-US"/>
          </a:p>
        </p:txBody>
      </p:sp>
    </p:spTree>
    <p:extLst>
      <p:ext uri="{BB962C8B-B14F-4D97-AF65-F5344CB8AC3E}">
        <p14:creationId xmlns:p14="http://schemas.microsoft.com/office/powerpoint/2010/main" val="25820368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88861-1444-66EC-D66F-2F36F8E848E7}"/>
              </a:ext>
            </a:extLst>
          </p:cNvPr>
          <p:cNvSpPr>
            <a:spLocks noGrp="1"/>
          </p:cNvSpPr>
          <p:nvPr>
            <p:ph type="title"/>
          </p:nvPr>
        </p:nvSpPr>
        <p:spPr/>
        <p:txBody>
          <a:bodyPr/>
          <a:lstStyle/>
          <a:p>
            <a:r>
              <a:rPr lang="en-US" b="1" dirty="0">
                <a:solidFill>
                  <a:srgbClr val="FF0000"/>
                </a:solidFill>
              </a:rPr>
              <a:t>Ethical Issues</a:t>
            </a:r>
            <a:br>
              <a:rPr lang="en-US" b="1" dirty="0">
                <a:solidFill>
                  <a:srgbClr val="FF0000"/>
                </a:solidFill>
              </a:rPr>
            </a:br>
            <a:endParaRPr lang="en-US" b="1" dirty="0">
              <a:solidFill>
                <a:srgbClr val="FF0000"/>
              </a:solidFill>
            </a:endParaRPr>
          </a:p>
        </p:txBody>
      </p:sp>
      <p:sp>
        <p:nvSpPr>
          <p:cNvPr id="3" name="Content Placeholder 2">
            <a:extLst>
              <a:ext uri="{FF2B5EF4-FFF2-40B4-BE49-F238E27FC236}">
                <a16:creationId xmlns:a16="http://schemas.microsoft.com/office/drawing/2014/main" id="{E6079556-A68A-29E8-49D7-514D728F5248}"/>
              </a:ext>
            </a:extLst>
          </p:cNvPr>
          <p:cNvSpPr>
            <a:spLocks noGrp="1"/>
          </p:cNvSpPr>
          <p:nvPr>
            <p:ph idx="1"/>
          </p:nvPr>
        </p:nvSpPr>
        <p:spPr/>
        <p:txBody>
          <a:bodyPr>
            <a:normAutofit fontScale="77500" lnSpcReduction="20000"/>
          </a:bodyPr>
          <a:lstStyle/>
          <a:p>
            <a:pPr algn="l">
              <a:buFont typeface="+mj-lt"/>
              <a:buAutoNum type="arabicPeriod"/>
            </a:pPr>
            <a:r>
              <a:rPr lang="en-US" b="1" i="0" dirty="0">
                <a:solidFill>
                  <a:srgbClr val="FF0000"/>
                </a:solidFill>
                <a:effectLst/>
                <a:latin typeface="Söhne"/>
              </a:rPr>
              <a:t>Duty to the Client</a:t>
            </a:r>
          </a:p>
          <a:p>
            <a:pPr algn="l">
              <a:buFont typeface="+mj-lt"/>
              <a:buAutoNum type="arabicPeriod"/>
            </a:pPr>
            <a:r>
              <a:rPr lang="en-US" b="1" i="0" dirty="0">
                <a:solidFill>
                  <a:srgbClr val="FF0000"/>
                </a:solidFill>
                <a:effectLst/>
                <a:latin typeface="Söhne"/>
              </a:rPr>
              <a:t>Duty of Competence</a:t>
            </a:r>
          </a:p>
          <a:p>
            <a:pPr algn="l">
              <a:buFont typeface="+mj-lt"/>
              <a:buAutoNum type="arabicPeriod"/>
            </a:pPr>
            <a:r>
              <a:rPr lang="en-US" b="1" i="0" dirty="0">
                <a:solidFill>
                  <a:srgbClr val="FF0000"/>
                </a:solidFill>
                <a:effectLst/>
                <a:latin typeface="Söhne"/>
              </a:rPr>
              <a:t>Conflict of Interest</a:t>
            </a:r>
          </a:p>
          <a:p>
            <a:pPr algn="l">
              <a:buFont typeface="+mj-lt"/>
              <a:buAutoNum type="arabicPeriod"/>
            </a:pPr>
            <a:r>
              <a:rPr lang="en-US" b="1" i="0" dirty="0">
                <a:solidFill>
                  <a:srgbClr val="FF0000"/>
                </a:solidFill>
                <a:effectLst/>
                <a:latin typeface="Söhne"/>
              </a:rPr>
              <a:t>Candor and Honesty</a:t>
            </a:r>
          </a:p>
          <a:p>
            <a:pPr algn="l">
              <a:buFont typeface="+mj-lt"/>
              <a:buAutoNum type="arabicPeriod"/>
            </a:pPr>
            <a:r>
              <a:rPr lang="en-US" b="1" i="0" dirty="0">
                <a:solidFill>
                  <a:srgbClr val="FF0000"/>
                </a:solidFill>
                <a:effectLst/>
                <a:latin typeface="Söhne"/>
              </a:rPr>
              <a:t>Zealous Representation</a:t>
            </a:r>
          </a:p>
          <a:p>
            <a:pPr algn="l">
              <a:buFont typeface="+mj-lt"/>
              <a:buAutoNum type="arabicPeriod"/>
            </a:pPr>
            <a:r>
              <a:rPr lang="en-US" b="1" i="0" dirty="0">
                <a:solidFill>
                  <a:srgbClr val="FF0000"/>
                </a:solidFill>
                <a:effectLst/>
                <a:latin typeface="Söhne"/>
              </a:rPr>
              <a:t>Duty to the Court</a:t>
            </a:r>
          </a:p>
          <a:p>
            <a:pPr algn="l">
              <a:buFont typeface="+mj-lt"/>
              <a:buAutoNum type="arabicPeriod"/>
            </a:pPr>
            <a:r>
              <a:rPr lang="en-US" b="1" i="0" dirty="0">
                <a:solidFill>
                  <a:srgbClr val="FF0000"/>
                </a:solidFill>
                <a:effectLst/>
                <a:latin typeface="Söhne"/>
              </a:rPr>
              <a:t>Confidentiality</a:t>
            </a:r>
          </a:p>
          <a:p>
            <a:pPr algn="l">
              <a:buFont typeface="+mj-lt"/>
              <a:buAutoNum type="arabicPeriod"/>
            </a:pPr>
            <a:r>
              <a:rPr lang="en-US" b="1" i="0" dirty="0">
                <a:solidFill>
                  <a:srgbClr val="FF0000"/>
                </a:solidFill>
                <a:effectLst/>
                <a:latin typeface="Söhne"/>
              </a:rPr>
              <a:t>Pro Bono Service</a:t>
            </a:r>
          </a:p>
          <a:p>
            <a:pPr algn="l">
              <a:buFont typeface="+mj-lt"/>
              <a:buAutoNum type="arabicPeriod"/>
            </a:pPr>
            <a:r>
              <a:rPr lang="en-US" b="1" i="0" dirty="0">
                <a:solidFill>
                  <a:srgbClr val="FF0000"/>
                </a:solidFill>
                <a:effectLst/>
                <a:latin typeface="Söhne"/>
              </a:rPr>
              <a:t>Avoiding Unauthorized Practice of Law</a:t>
            </a:r>
          </a:p>
          <a:p>
            <a:pPr algn="l">
              <a:buFont typeface="+mj-lt"/>
              <a:buAutoNum type="arabicPeriod"/>
            </a:pPr>
            <a:r>
              <a:rPr lang="en-US" b="1" i="0" dirty="0">
                <a:solidFill>
                  <a:srgbClr val="FF0000"/>
                </a:solidFill>
                <a:effectLst/>
                <a:latin typeface="Söhne"/>
              </a:rPr>
              <a:t>Professionalism</a:t>
            </a:r>
          </a:p>
          <a:p>
            <a:pPr algn="l">
              <a:buFont typeface="+mj-lt"/>
              <a:buAutoNum type="arabicPeriod"/>
            </a:pPr>
            <a:r>
              <a:rPr lang="en-US" b="1" i="0" dirty="0">
                <a:solidFill>
                  <a:srgbClr val="FF0000"/>
                </a:solidFill>
                <a:effectLst/>
                <a:latin typeface="Söhne"/>
              </a:rPr>
              <a:t>Fee Transparency</a:t>
            </a:r>
          </a:p>
          <a:p>
            <a:pPr algn="l">
              <a:buFont typeface="+mj-lt"/>
              <a:buAutoNum type="arabicPeriod"/>
            </a:pPr>
            <a:r>
              <a:rPr lang="en-US" b="1" i="0" dirty="0">
                <a:solidFill>
                  <a:srgbClr val="FF0000"/>
                </a:solidFill>
                <a:effectLst/>
                <a:latin typeface="Söhne"/>
              </a:rPr>
              <a:t>Continuing Legal Education</a:t>
            </a:r>
          </a:p>
          <a:p>
            <a:pPr marL="68580" indent="0">
              <a:buNone/>
            </a:pPr>
            <a:endParaRPr lang="en-US" dirty="0"/>
          </a:p>
        </p:txBody>
      </p:sp>
      <p:sp>
        <p:nvSpPr>
          <p:cNvPr id="4" name="Footer Placeholder 3">
            <a:extLst>
              <a:ext uri="{FF2B5EF4-FFF2-40B4-BE49-F238E27FC236}">
                <a16:creationId xmlns:a16="http://schemas.microsoft.com/office/drawing/2014/main" id="{557FF597-A53C-C14C-AB09-59C5234AA597}"/>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AAE1ECA8-2CC3-6704-70EA-215EBEE11BEC}"/>
              </a:ext>
            </a:extLst>
          </p:cNvPr>
          <p:cNvSpPr>
            <a:spLocks noGrp="1"/>
          </p:cNvSpPr>
          <p:nvPr>
            <p:ph type="dt" sz="half" idx="10"/>
          </p:nvPr>
        </p:nvSpPr>
        <p:spPr>
          <a:xfrm>
            <a:off x="8689975" y="6416676"/>
            <a:ext cx="2844800" cy="365125"/>
          </a:xfrm>
        </p:spPr>
        <p:txBody>
          <a:bodyPr/>
          <a:lstStyle/>
          <a:p>
            <a:r>
              <a:rPr lang="en-US"/>
              <a:t>1/26/2024</a:t>
            </a:r>
          </a:p>
        </p:txBody>
      </p:sp>
      <p:sp>
        <p:nvSpPr>
          <p:cNvPr id="6" name="Slide Number Placeholder 5">
            <a:extLst>
              <a:ext uri="{FF2B5EF4-FFF2-40B4-BE49-F238E27FC236}">
                <a16:creationId xmlns:a16="http://schemas.microsoft.com/office/drawing/2014/main" id="{62B47CAE-A702-8045-7779-D671332D76CB}"/>
              </a:ext>
            </a:extLst>
          </p:cNvPr>
          <p:cNvSpPr>
            <a:spLocks noGrp="1"/>
          </p:cNvSpPr>
          <p:nvPr>
            <p:ph type="sldNum" sz="quarter" idx="12"/>
          </p:nvPr>
        </p:nvSpPr>
        <p:spPr/>
        <p:txBody>
          <a:bodyPr/>
          <a:lstStyle/>
          <a:p>
            <a:fld id="{401CF334-2D5C-4859-84A6-CA7E6E43FAEB}" type="slidenum">
              <a:rPr lang="en-US" smtClean="0"/>
              <a:t>13</a:t>
            </a:fld>
            <a:endParaRPr lang="en-US"/>
          </a:p>
        </p:txBody>
      </p:sp>
    </p:spTree>
    <p:extLst>
      <p:ext uri="{BB962C8B-B14F-4D97-AF65-F5344CB8AC3E}">
        <p14:creationId xmlns:p14="http://schemas.microsoft.com/office/powerpoint/2010/main" val="2798295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E78BD-DECA-7360-D433-707F886193CD}"/>
              </a:ext>
            </a:extLst>
          </p:cNvPr>
          <p:cNvSpPr>
            <a:spLocks noGrp="1"/>
          </p:cNvSpPr>
          <p:nvPr>
            <p:ph type="title"/>
          </p:nvPr>
        </p:nvSpPr>
        <p:spPr/>
        <p:txBody>
          <a:bodyPr/>
          <a:lstStyle/>
          <a:p>
            <a:r>
              <a:rPr lang="en-US" b="1" dirty="0">
                <a:solidFill>
                  <a:srgbClr val="FF0000"/>
                </a:solidFill>
              </a:rPr>
              <a:t>ChatGPT Intellectual Property Issues</a:t>
            </a:r>
          </a:p>
        </p:txBody>
      </p:sp>
      <p:sp>
        <p:nvSpPr>
          <p:cNvPr id="3" name="Content Placeholder 2">
            <a:extLst>
              <a:ext uri="{FF2B5EF4-FFF2-40B4-BE49-F238E27FC236}">
                <a16:creationId xmlns:a16="http://schemas.microsoft.com/office/drawing/2014/main" id="{BE7CAB30-7923-692A-4446-D4DCB236FFC8}"/>
              </a:ext>
            </a:extLst>
          </p:cNvPr>
          <p:cNvSpPr>
            <a:spLocks noGrp="1"/>
          </p:cNvSpPr>
          <p:nvPr>
            <p:ph idx="1"/>
          </p:nvPr>
        </p:nvSpPr>
        <p:spPr/>
        <p:txBody>
          <a:bodyPr>
            <a:normAutofit fontScale="92500" lnSpcReduction="20000"/>
          </a:bodyPr>
          <a:lstStyle/>
          <a:p>
            <a:pPr algn="l">
              <a:buFont typeface="+mj-lt"/>
              <a:buAutoNum type="arabicPeriod"/>
            </a:pPr>
            <a:r>
              <a:rPr lang="en-US" b="1" i="0" dirty="0">
                <a:solidFill>
                  <a:srgbClr val="FF0000"/>
                </a:solidFill>
                <a:effectLst/>
                <a:latin typeface="Söhne"/>
              </a:rPr>
              <a:t>Ownership of AI-Generated Content</a:t>
            </a:r>
          </a:p>
          <a:p>
            <a:pPr algn="l">
              <a:buFont typeface="+mj-lt"/>
              <a:buAutoNum type="arabicPeriod"/>
            </a:pPr>
            <a:r>
              <a:rPr lang="en-US" b="1" i="0" dirty="0">
                <a:solidFill>
                  <a:srgbClr val="FF0000"/>
                </a:solidFill>
                <a:effectLst/>
                <a:latin typeface="Söhne"/>
              </a:rPr>
              <a:t>Copyright Concerns</a:t>
            </a:r>
          </a:p>
          <a:p>
            <a:pPr algn="l">
              <a:buFont typeface="+mj-lt"/>
              <a:buAutoNum type="arabicPeriod"/>
            </a:pPr>
            <a:r>
              <a:rPr lang="en-US" b="1" i="0" dirty="0">
                <a:solidFill>
                  <a:srgbClr val="FF0000"/>
                </a:solidFill>
                <a:effectLst/>
                <a:latin typeface="Söhne"/>
              </a:rPr>
              <a:t>Fair Use Challenges</a:t>
            </a:r>
          </a:p>
          <a:p>
            <a:pPr algn="l">
              <a:buFont typeface="+mj-lt"/>
              <a:buAutoNum type="arabicPeriod"/>
            </a:pPr>
            <a:r>
              <a:rPr lang="en-US" b="1" i="0" dirty="0">
                <a:solidFill>
                  <a:srgbClr val="FF0000"/>
                </a:solidFill>
                <a:effectLst/>
                <a:latin typeface="Söhne"/>
              </a:rPr>
              <a:t>Trademark Infringement Risks</a:t>
            </a:r>
          </a:p>
          <a:p>
            <a:pPr algn="l">
              <a:buFont typeface="+mj-lt"/>
              <a:buAutoNum type="arabicPeriod"/>
            </a:pPr>
            <a:r>
              <a:rPr lang="en-US" b="1" i="0" dirty="0">
                <a:solidFill>
                  <a:srgbClr val="FF0000"/>
                </a:solidFill>
                <a:effectLst/>
                <a:latin typeface="Söhne"/>
              </a:rPr>
              <a:t>Patent Ownership and Inventorship</a:t>
            </a:r>
          </a:p>
          <a:p>
            <a:pPr algn="l">
              <a:buFont typeface="+mj-lt"/>
              <a:buAutoNum type="arabicPeriod"/>
            </a:pPr>
            <a:r>
              <a:rPr lang="en-US" b="1" i="0" dirty="0">
                <a:solidFill>
                  <a:srgbClr val="FF0000"/>
                </a:solidFill>
                <a:effectLst/>
                <a:latin typeface="Söhne"/>
              </a:rPr>
              <a:t>Data Licensing and IP</a:t>
            </a:r>
          </a:p>
          <a:p>
            <a:pPr algn="l">
              <a:buFont typeface="+mj-lt"/>
              <a:buAutoNum type="arabicPeriod"/>
            </a:pPr>
            <a:r>
              <a:rPr lang="en-US" b="1" i="0" dirty="0">
                <a:solidFill>
                  <a:srgbClr val="FF0000"/>
                </a:solidFill>
                <a:effectLst/>
                <a:latin typeface="Söhne"/>
              </a:rPr>
              <a:t>Trade Secret Protection</a:t>
            </a:r>
          </a:p>
          <a:p>
            <a:pPr algn="l">
              <a:buFont typeface="+mj-lt"/>
              <a:buAutoNum type="arabicPeriod"/>
            </a:pPr>
            <a:r>
              <a:rPr lang="en-US" b="1" i="0" dirty="0">
                <a:solidFill>
                  <a:srgbClr val="FF0000"/>
                </a:solidFill>
                <a:effectLst/>
                <a:latin typeface="Söhne"/>
              </a:rPr>
              <a:t>Licensing and Permissions</a:t>
            </a:r>
          </a:p>
          <a:p>
            <a:pPr algn="l">
              <a:buFont typeface="+mj-lt"/>
              <a:buAutoNum type="arabicPeriod"/>
            </a:pPr>
            <a:r>
              <a:rPr lang="en-US" b="1" i="0" dirty="0">
                <a:solidFill>
                  <a:srgbClr val="FF0000"/>
                </a:solidFill>
                <a:effectLst/>
                <a:latin typeface="Söhne"/>
              </a:rPr>
              <a:t>Plagiarism and Attribution</a:t>
            </a:r>
          </a:p>
          <a:p>
            <a:pPr algn="l">
              <a:buFont typeface="+mj-lt"/>
              <a:buAutoNum type="arabicPeriod"/>
            </a:pPr>
            <a:r>
              <a:rPr lang="en-US" b="1" i="0" dirty="0">
                <a:solidFill>
                  <a:srgbClr val="FF0000"/>
                </a:solidFill>
                <a:effectLst/>
                <a:latin typeface="Söhne"/>
              </a:rPr>
              <a:t>IP Enforcement Challenges</a:t>
            </a:r>
          </a:p>
          <a:p>
            <a:pPr marL="68580" indent="0">
              <a:buNone/>
            </a:pPr>
            <a:endParaRPr lang="en-US" dirty="0"/>
          </a:p>
        </p:txBody>
      </p:sp>
      <p:sp>
        <p:nvSpPr>
          <p:cNvPr id="4" name="Footer Placeholder 3">
            <a:extLst>
              <a:ext uri="{FF2B5EF4-FFF2-40B4-BE49-F238E27FC236}">
                <a16:creationId xmlns:a16="http://schemas.microsoft.com/office/drawing/2014/main" id="{BA8E2153-E3E1-BB54-7DFB-D6B49A12EDF8}"/>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AC8BC7A3-E16B-3191-5356-C3C4D8448AAA}"/>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A8864EA3-8FDB-66B5-5392-25D611270740}"/>
              </a:ext>
            </a:extLst>
          </p:cNvPr>
          <p:cNvSpPr>
            <a:spLocks noGrp="1"/>
          </p:cNvSpPr>
          <p:nvPr>
            <p:ph type="sldNum" sz="quarter" idx="12"/>
          </p:nvPr>
        </p:nvSpPr>
        <p:spPr/>
        <p:txBody>
          <a:bodyPr/>
          <a:lstStyle/>
          <a:p>
            <a:fld id="{401CF334-2D5C-4859-84A6-CA7E6E43FAEB}" type="slidenum">
              <a:rPr lang="en-US" smtClean="0"/>
              <a:t>14</a:t>
            </a:fld>
            <a:endParaRPr lang="en-US"/>
          </a:p>
        </p:txBody>
      </p:sp>
    </p:spTree>
    <p:extLst>
      <p:ext uri="{BB962C8B-B14F-4D97-AF65-F5344CB8AC3E}">
        <p14:creationId xmlns:p14="http://schemas.microsoft.com/office/powerpoint/2010/main" val="4151175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74AFA-8D1C-B5A6-8F74-99D2485B592C}"/>
              </a:ext>
            </a:extLst>
          </p:cNvPr>
          <p:cNvSpPr>
            <a:spLocks noGrp="1"/>
          </p:cNvSpPr>
          <p:nvPr>
            <p:ph type="title"/>
          </p:nvPr>
        </p:nvSpPr>
        <p:spPr/>
        <p:txBody>
          <a:bodyPr/>
          <a:lstStyle/>
          <a:p>
            <a:r>
              <a:rPr lang="en-US" b="1" dirty="0">
                <a:solidFill>
                  <a:srgbClr val="FF0000"/>
                </a:solidFill>
              </a:rPr>
              <a:t>ChatGPT Intellectual Property Issues</a:t>
            </a:r>
            <a:endParaRPr lang="en-US" dirty="0"/>
          </a:p>
        </p:txBody>
      </p:sp>
      <p:sp>
        <p:nvSpPr>
          <p:cNvPr id="3" name="Content Placeholder 2">
            <a:extLst>
              <a:ext uri="{FF2B5EF4-FFF2-40B4-BE49-F238E27FC236}">
                <a16:creationId xmlns:a16="http://schemas.microsoft.com/office/drawing/2014/main" id="{9C782375-99B8-7978-01E6-9514A031ECB3}"/>
              </a:ext>
            </a:extLst>
          </p:cNvPr>
          <p:cNvSpPr>
            <a:spLocks noGrp="1"/>
          </p:cNvSpPr>
          <p:nvPr>
            <p:ph idx="1"/>
          </p:nvPr>
        </p:nvSpPr>
        <p:spPr/>
        <p:txBody>
          <a:bodyPr>
            <a:normAutofit/>
          </a:bodyPr>
          <a:lstStyle/>
          <a:p>
            <a:r>
              <a:rPr lang="en-US" sz="3600" b="1" dirty="0"/>
              <a:t>New York Times</a:t>
            </a:r>
          </a:p>
          <a:p>
            <a:endParaRPr lang="en-US" sz="3600" b="1" dirty="0"/>
          </a:p>
          <a:p>
            <a:r>
              <a:rPr lang="en-US" sz="3600" b="1" dirty="0"/>
              <a:t>Associated Press</a:t>
            </a:r>
          </a:p>
          <a:p>
            <a:endParaRPr lang="en-US" sz="3600" b="1" dirty="0"/>
          </a:p>
          <a:p>
            <a:r>
              <a:rPr lang="en-US" sz="3600" b="1" dirty="0"/>
              <a:t>Sarah Silverman and Other Book Authors</a:t>
            </a:r>
          </a:p>
          <a:p>
            <a:endParaRPr lang="en-US" sz="3600" b="1" dirty="0"/>
          </a:p>
          <a:p>
            <a:r>
              <a:rPr lang="en-US" sz="3600" b="1" dirty="0"/>
              <a:t>Licensing</a:t>
            </a:r>
          </a:p>
        </p:txBody>
      </p:sp>
      <p:sp>
        <p:nvSpPr>
          <p:cNvPr id="4" name="Footer Placeholder 3">
            <a:extLst>
              <a:ext uri="{FF2B5EF4-FFF2-40B4-BE49-F238E27FC236}">
                <a16:creationId xmlns:a16="http://schemas.microsoft.com/office/drawing/2014/main" id="{4C3FE72F-3F2F-B680-E49D-24375A5895EA}"/>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1A6BE9A1-6542-FF9A-4B74-5055D46252E6}"/>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F58A64CE-B310-877C-2105-E5F0A9704558}"/>
              </a:ext>
            </a:extLst>
          </p:cNvPr>
          <p:cNvSpPr>
            <a:spLocks noGrp="1"/>
          </p:cNvSpPr>
          <p:nvPr>
            <p:ph type="sldNum" sz="quarter" idx="12"/>
          </p:nvPr>
        </p:nvSpPr>
        <p:spPr/>
        <p:txBody>
          <a:bodyPr/>
          <a:lstStyle/>
          <a:p>
            <a:fld id="{401CF334-2D5C-4859-84A6-CA7E6E43FAEB}" type="slidenum">
              <a:rPr lang="en-US" smtClean="0"/>
              <a:t>15</a:t>
            </a:fld>
            <a:endParaRPr lang="en-US"/>
          </a:p>
        </p:txBody>
      </p:sp>
    </p:spTree>
    <p:extLst>
      <p:ext uri="{BB962C8B-B14F-4D97-AF65-F5344CB8AC3E}">
        <p14:creationId xmlns:p14="http://schemas.microsoft.com/office/powerpoint/2010/main" val="36111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F6D27-212A-7334-71DE-61C75D8DC3B0}"/>
              </a:ext>
            </a:extLst>
          </p:cNvPr>
          <p:cNvSpPr>
            <a:spLocks noGrp="1"/>
          </p:cNvSpPr>
          <p:nvPr>
            <p:ph type="title"/>
          </p:nvPr>
        </p:nvSpPr>
        <p:spPr>
          <a:xfrm flipV="1">
            <a:off x="1219200" y="466345"/>
            <a:ext cx="10363200" cy="45719"/>
          </a:xfrm>
        </p:spPr>
        <p:txBody>
          <a:bodyPr/>
          <a:lstStyle/>
          <a:p>
            <a:endParaRPr lang="en-US" dirty="0"/>
          </a:p>
        </p:txBody>
      </p:sp>
      <p:sp>
        <p:nvSpPr>
          <p:cNvPr id="3" name="Content Placeholder 2">
            <a:extLst>
              <a:ext uri="{FF2B5EF4-FFF2-40B4-BE49-F238E27FC236}">
                <a16:creationId xmlns:a16="http://schemas.microsoft.com/office/drawing/2014/main" id="{8EAF27EC-3F62-A296-1875-39F1BBC6F9DA}"/>
              </a:ext>
            </a:extLst>
          </p:cNvPr>
          <p:cNvSpPr>
            <a:spLocks noGrp="1"/>
          </p:cNvSpPr>
          <p:nvPr>
            <p:ph idx="1"/>
          </p:nvPr>
        </p:nvSpPr>
        <p:spPr/>
        <p:txBody>
          <a:bodyPr>
            <a:normAutofit fontScale="85000" lnSpcReduction="20000"/>
          </a:bodyPr>
          <a:lstStyle/>
          <a:p>
            <a:pPr marL="68580" indent="0">
              <a:buNone/>
            </a:pPr>
            <a:r>
              <a:rPr lang="en-US" sz="6600" b="1" dirty="0">
                <a:solidFill>
                  <a:srgbClr val="FF0000"/>
                </a:solidFill>
              </a:rPr>
              <a:t>AI and Legal Ethics:</a:t>
            </a:r>
          </a:p>
          <a:p>
            <a:pPr marL="68580" indent="0">
              <a:buNone/>
            </a:pPr>
            <a:r>
              <a:rPr lang="en-US" sz="6600" b="1" dirty="0">
                <a:solidFill>
                  <a:srgbClr val="FF0000"/>
                </a:solidFill>
              </a:rPr>
              <a:t>The Technical Duties</a:t>
            </a:r>
          </a:p>
          <a:p>
            <a:pPr marL="68580" indent="0">
              <a:buNone/>
            </a:pPr>
            <a:endParaRPr lang="en-US" sz="6600" b="1" dirty="0">
              <a:solidFill>
                <a:srgbClr val="FF0000"/>
              </a:solidFill>
            </a:endParaRPr>
          </a:p>
          <a:p>
            <a:pPr marL="68580" indent="0">
              <a:buNone/>
            </a:pPr>
            <a:endParaRPr lang="en-US" sz="6600" b="1" dirty="0">
              <a:solidFill>
                <a:srgbClr val="FF0000"/>
              </a:solidFill>
            </a:endParaRPr>
          </a:p>
          <a:p>
            <a:pPr marL="68580" indent="0">
              <a:buNone/>
            </a:pPr>
            <a:endParaRPr lang="en-US" sz="2400" b="1" dirty="0">
              <a:solidFill>
                <a:srgbClr val="FF0000"/>
              </a:solidFill>
            </a:endParaRPr>
          </a:p>
          <a:p>
            <a:pPr marL="68580" indent="0">
              <a:buNone/>
            </a:pPr>
            <a:r>
              <a:rPr lang="en-US" sz="2400" b="1" dirty="0">
                <a:solidFill>
                  <a:srgbClr val="FF0000"/>
                </a:solidFill>
              </a:rPr>
              <a:t>See</a:t>
            </a:r>
          </a:p>
          <a:p>
            <a:pPr marL="68580" indent="0">
              <a:buNone/>
            </a:pPr>
            <a:r>
              <a:rPr lang="en-US" sz="2400" b="1" dirty="0">
                <a:solidFill>
                  <a:srgbClr val="FF0000"/>
                </a:solidFill>
                <a:hlinkClick r:id="rId2"/>
              </a:rPr>
              <a:t>https://www.linkedin.com/pulse/lawyers-ethics-cyber-security-technical-duties-copple-jd-phd-cipp/?trackingId=83Oz%2BrHxS42olM%2BNTRel7w%3D%3D</a:t>
            </a:r>
            <a:endParaRPr lang="en-US" sz="2400" b="1" dirty="0">
              <a:solidFill>
                <a:srgbClr val="FF0000"/>
              </a:solidFill>
            </a:endParaRPr>
          </a:p>
          <a:p>
            <a:pPr marL="68580" indent="0">
              <a:buNone/>
            </a:pPr>
            <a:endParaRPr lang="en-US" sz="2400" b="1" dirty="0">
              <a:solidFill>
                <a:srgbClr val="FF0000"/>
              </a:solidFill>
            </a:endParaRPr>
          </a:p>
        </p:txBody>
      </p:sp>
      <p:sp>
        <p:nvSpPr>
          <p:cNvPr id="4" name="Footer Placeholder 3">
            <a:extLst>
              <a:ext uri="{FF2B5EF4-FFF2-40B4-BE49-F238E27FC236}">
                <a16:creationId xmlns:a16="http://schemas.microsoft.com/office/drawing/2014/main" id="{49D8D619-25E4-82E8-5EA9-D284AA3C53E4}"/>
              </a:ext>
            </a:extLst>
          </p:cNvPr>
          <p:cNvSpPr>
            <a:spLocks noGrp="1"/>
          </p:cNvSpPr>
          <p:nvPr>
            <p:ph type="ftr" sz="quarter" idx="11"/>
          </p:nvPr>
        </p:nvSpPr>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23D370FB-57C9-9F24-69D5-1B6C3DF9D643}"/>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9080C663-42B0-BFCA-670A-7BB7121D966C}"/>
              </a:ext>
            </a:extLst>
          </p:cNvPr>
          <p:cNvSpPr>
            <a:spLocks noGrp="1"/>
          </p:cNvSpPr>
          <p:nvPr>
            <p:ph type="sldNum" sz="quarter" idx="12"/>
          </p:nvPr>
        </p:nvSpPr>
        <p:spPr/>
        <p:txBody>
          <a:bodyPr/>
          <a:lstStyle/>
          <a:p>
            <a:fld id="{401CF334-2D5C-4859-84A6-CA7E6E43FAEB}" type="slidenum">
              <a:rPr lang="en-US" smtClean="0"/>
              <a:t>16</a:t>
            </a:fld>
            <a:endParaRPr lang="en-US"/>
          </a:p>
        </p:txBody>
      </p:sp>
    </p:spTree>
    <p:extLst>
      <p:ext uri="{BB962C8B-B14F-4D97-AF65-F5344CB8AC3E}">
        <p14:creationId xmlns:p14="http://schemas.microsoft.com/office/powerpoint/2010/main" val="401847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2C709-604F-229A-1780-05AD6AB1725D}"/>
              </a:ext>
            </a:extLst>
          </p:cNvPr>
          <p:cNvSpPr>
            <a:spLocks noGrp="1"/>
          </p:cNvSpPr>
          <p:nvPr>
            <p:ph type="title"/>
          </p:nvPr>
        </p:nvSpPr>
        <p:spPr>
          <a:xfrm>
            <a:off x="1060450" y="731139"/>
            <a:ext cx="10363200" cy="914400"/>
          </a:xfrm>
        </p:spPr>
        <p:txBody>
          <a:bodyPr/>
          <a:lstStyle/>
          <a:p>
            <a:r>
              <a:rPr lang="en-US" b="1" dirty="0">
                <a:solidFill>
                  <a:srgbClr val="FF0000"/>
                </a:solidFill>
              </a:rPr>
              <a:t>Regulation</a:t>
            </a:r>
            <a:br>
              <a:rPr lang="en-US" b="1" dirty="0">
                <a:solidFill>
                  <a:srgbClr val="FF0000"/>
                </a:solidFill>
              </a:rPr>
            </a:br>
            <a:r>
              <a:rPr lang="en-US" sz="3200" b="1" dirty="0">
                <a:solidFill>
                  <a:srgbClr val="FF0000"/>
                </a:solidFill>
              </a:rPr>
              <a:t>Legal Regulators are Developing AI Guidelines</a:t>
            </a:r>
            <a:br>
              <a:rPr lang="en-US" sz="3200" b="1" dirty="0">
                <a:solidFill>
                  <a:srgbClr val="FF0000"/>
                </a:solidFill>
              </a:rPr>
            </a:br>
            <a:endParaRPr lang="en-US" sz="3200" b="1" dirty="0">
              <a:solidFill>
                <a:srgbClr val="FF0000"/>
              </a:solidFill>
            </a:endParaRPr>
          </a:p>
        </p:txBody>
      </p:sp>
      <p:sp>
        <p:nvSpPr>
          <p:cNvPr id="3" name="Content Placeholder 2">
            <a:extLst>
              <a:ext uri="{FF2B5EF4-FFF2-40B4-BE49-F238E27FC236}">
                <a16:creationId xmlns:a16="http://schemas.microsoft.com/office/drawing/2014/main" id="{22E240E5-956F-FAB5-9802-6411A548FBFF}"/>
              </a:ext>
            </a:extLst>
          </p:cNvPr>
          <p:cNvSpPr>
            <a:spLocks noGrp="1"/>
          </p:cNvSpPr>
          <p:nvPr>
            <p:ph idx="1"/>
          </p:nvPr>
        </p:nvSpPr>
        <p:spPr/>
        <p:txBody>
          <a:bodyPr/>
          <a:lstStyle/>
          <a:p>
            <a:endParaRPr lang="en-US" b="1" dirty="0">
              <a:solidFill>
                <a:srgbClr val="FF0000"/>
              </a:solidFill>
            </a:endParaRPr>
          </a:p>
          <a:p>
            <a:r>
              <a:rPr lang="en-US" b="1" dirty="0"/>
              <a:t>Courts</a:t>
            </a:r>
          </a:p>
          <a:p>
            <a:endParaRPr lang="en-US" b="1" dirty="0"/>
          </a:p>
          <a:p>
            <a:r>
              <a:rPr lang="en-US" b="1" dirty="0"/>
              <a:t>Bar Associations</a:t>
            </a:r>
          </a:p>
          <a:p>
            <a:endParaRPr lang="en-US" b="1" dirty="0"/>
          </a:p>
          <a:p>
            <a:r>
              <a:rPr lang="en-US" b="1" dirty="0"/>
              <a:t>Professional Organizations</a:t>
            </a:r>
          </a:p>
          <a:p>
            <a:endParaRPr lang="en-US" b="1" dirty="0"/>
          </a:p>
          <a:p>
            <a:r>
              <a:rPr lang="en-US" b="1" dirty="0"/>
              <a:t>Colleges and Universities</a:t>
            </a:r>
          </a:p>
        </p:txBody>
      </p:sp>
      <p:sp>
        <p:nvSpPr>
          <p:cNvPr id="4" name="Footer Placeholder 3">
            <a:extLst>
              <a:ext uri="{FF2B5EF4-FFF2-40B4-BE49-F238E27FC236}">
                <a16:creationId xmlns:a16="http://schemas.microsoft.com/office/drawing/2014/main" id="{326A3861-9ADA-D820-FD34-12853B6D693A}"/>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1FE3FCF8-ADCB-BBB2-6CC1-94D4EB2B07A2}"/>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027D3257-1FB3-04FA-7CF9-235C80AD832D}"/>
              </a:ext>
            </a:extLst>
          </p:cNvPr>
          <p:cNvSpPr>
            <a:spLocks noGrp="1"/>
          </p:cNvSpPr>
          <p:nvPr>
            <p:ph type="sldNum" sz="quarter" idx="12"/>
          </p:nvPr>
        </p:nvSpPr>
        <p:spPr/>
        <p:txBody>
          <a:bodyPr/>
          <a:lstStyle/>
          <a:p>
            <a:fld id="{401CF334-2D5C-4859-84A6-CA7E6E43FAEB}" type="slidenum">
              <a:rPr lang="en-US" smtClean="0"/>
              <a:t>17</a:t>
            </a:fld>
            <a:endParaRPr lang="en-US"/>
          </a:p>
        </p:txBody>
      </p:sp>
    </p:spTree>
    <p:extLst>
      <p:ext uri="{BB962C8B-B14F-4D97-AF65-F5344CB8AC3E}">
        <p14:creationId xmlns:p14="http://schemas.microsoft.com/office/powerpoint/2010/main" val="3225488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786809" y="512063"/>
            <a:ext cx="10185991" cy="891435"/>
          </a:xfrm>
        </p:spPr>
        <p:txBody>
          <a:bodyPr/>
          <a:lstStyle/>
          <a:p>
            <a:r>
              <a:rPr lang="en-US" sz="4000" b="1" dirty="0">
                <a:solidFill>
                  <a:srgbClr val="C00000"/>
                </a:solidFill>
              </a:rPr>
              <a:t>The Duty of Technical Competence</a:t>
            </a:r>
            <a:r>
              <a:rPr lang="en-US" dirty="0"/>
              <a:t> </a:t>
            </a:r>
          </a:p>
        </p:txBody>
      </p:sp>
      <p:sp>
        <p:nvSpPr>
          <p:cNvPr id="14" name="Content Placeholder 13"/>
          <p:cNvSpPr>
            <a:spLocks noGrp="1"/>
          </p:cNvSpPr>
          <p:nvPr>
            <p:ph idx="1"/>
          </p:nvPr>
        </p:nvSpPr>
        <p:spPr>
          <a:xfrm>
            <a:off x="925033" y="1403498"/>
            <a:ext cx="10657367" cy="5013178"/>
          </a:xfrm>
        </p:spPr>
        <p:txBody>
          <a:bodyPr>
            <a:normAutofit fontScale="77500" lnSpcReduction="20000"/>
          </a:bodyPr>
          <a:lstStyle/>
          <a:p>
            <a:pPr marL="0" indent="0">
              <a:buNone/>
            </a:pPr>
            <a:endParaRPr lang="en-US" sz="3200" i="0" dirty="0">
              <a:effectLst/>
              <a:latin typeface="Publico"/>
            </a:endParaRPr>
          </a:p>
          <a:p>
            <a:pPr marL="0" indent="0">
              <a:buNone/>
            </a:pPr>
            <a:r>
              <a:rPr lang="en-US" sz="3200" i="0" dirty="0">
                <a:effectLst/>
                <a:latin typeface="Publico"/>
              </a:rPr>
              <a:t>“</a:t>
            </a:r>
            <a:r>
              <a:rPr lang="en-US" sz="3200" i="0" dirty="0">
                <a:solidFill>
                  <a:srgbClr val="C00000"/>
                </a:solidFill>
                <a:effectLst/>
                <a:latin typeface="Publico"/>
              </a:rPr>
              <a:t>A lawyer shall provide competent representation to a client</a:t>
            </a:r>
            <a:r>
              <a:rPr lang="en-US" sz="3200" i="0" dirty="0">
                <a:effectLst/>
                <a:latin typeface="Publico"/>
              </a:rPr>
              <a:t>. Competent representation requires the legal knowledge, skill, thoroughness and preparation reasonably necessary for the representation.”</a:t>
            </a:r>
          </a:p>
          <a:p>
            <a:pPr marL="0" indent="0">
              <a:buNone/>
            </a:pPr>
            <a:r>
              <a:rPr lang="en-US" sz="3200" dirty="0">
                <a:latin typeface="Publico"/>
              </a:rPr>
              <a:t>ABA Model Rule 1.1; Arizona Rule 1.1</a:t>
            </a:r>
          </a:p>
          <a:p>
            <a:pPr marL="0" indent="0">
              <a:buNone/>
            </a:pPr>
            <a:r>
              <a:rPr lang="en-US" sz="3200" i="0" dirty="0">
                <a:effectLst/>
                <a:latin typeface="Publico"/>
              </a:rPr>
              <a:t>“To maintain the requisite knowledge and skill, a lawyer should keep abreast of changes in the law and its practice,</a:t>
            </a:r>
            <a:r>
              <a:rPr lang="en-US" sz="3200" i="0" dirty="0">
                <a:solidFill>
                  <a:srgbClr val="C00000"/>
                </a:solidFill>
                <a:effectLst/>
                <a:latin typeface="Publico"/>
              </a:rPr>
              <a:t> including the benefits and risks associated with relevant technology</a:t>
            </a:r>
            <a:r>
              <a:rPr lang="en-US" sz="3200" i="0" dirty="0">
                <a:effectLst/>
                <a:latin typeface="Publico"/>
              </a:rPr>
              <a:t>, engage in continuing study and education and comply with all continuing legal education requirements to which the lawyer is subject.”</a:t>
            </a:r>
          </a:p>
          <a:p>
            <a:pPr marL="0" indent="0">
              <a:buNone/>
            </a:pPr>
            <a:r>
              <a:rPr lang="en-US" sz="3200" dirty="0">
                <a:latin typeface="Publico"/>
              </a:rPr>
              <a:t>ABA Comment 8; Arizona Comment 6</a:t>
            </a:r>
          </a:p>
          <a:p>
            <a:pPr marL="0" indent="0">
              <a:buNone/>
            </a:pPr>
            <a:r>
              <a:rPr lang="en-US" sz="3200" dirty="0">
                <a:latin typeface="Publico"/>
              </a:rPr>
              <a:t>See California Ethics Opinion  </a:t>
            </a:r>
            <a:r>
              <a:rPr lang="en-US" sz="3200" dirty="0"/>
              <a:t> 2015-193 (electronic discovery competence).</a:t>
            </a:r>
          </a:p>
          <a:p>
            <a:pPr marL="0" indent="0">
              <a:buNone/>
            </a:pPr>
            <a:r>
              <a:rPr lang="en-US" sz="3200" dirty="0">
                <a:solidFill>
                  <a:srgbClr val="00B0F0"/>
                </a:solidFill>
                <a:latin typeface="Publico"/>
                <a:hlinkClick r:id="rId2">
                  <a:extLst>
                    <a:ext uri="{A12FA001-AC4F-418D-AE19-62706E023703}">
                      <ahyp:hlinkClr xmlns:ahyp="http://schemas.microsoft.com/office/drawing/2018/hyperlinkcolor" val="tx"/>
                    </a:ext>
                  </a:extLst>
                </a:hlinkClick>
              </a:rPr>
              <a:t>https://www.calbar.ca.gov/Portals/0/documents/ethics/Opinions/CAL%202015-193%20%5B11-0004%5D%20(06-30-15)%20-%20FINAL.pdf</a:t>
            </a:r>
            <a:endParaRPr lang="en-US" sz="3200" dirty="0">
              <a:solidFill>
                <a:srgbClr val="00B0F0"/>
              </a:solidFill>
              <a:latin typeface="Publico"/>
            </a:endParaRPr>
          </a:p>
          <a:p>
            <a:pPr marL="68580" lvl="0" indent="0">
              <a:buNone/>
            </a:pPr>
            <a:endParaRPr lang="en-US" dirty="0"/>
          </a:p>
        </p:txBody>
      </p:sp>
      <p:sp>
        <p:nvSpPr>
          <p:cNvPr id="2" name="Date Placeholder 1">
            <a:extLst>
              <a:ext uri="{FF2B5EF4-FFF2-40B4-BE49-F238E27FC236}">
                <a16:creationId xmlns:a16="http://schemas.microsoft.com/office/drawing/2014/main" id="{9FE9470A-56BC-761D-7B27-AF16C9221274}"/>
              </a:ext>
            </a:extLst>
          </p:cNvPr>
          <p:cNvSpPr>
            <a:spLocks noGrp="1"/>
          </p:cNvSpPr>
          <p:nvPr>
            <p:ph type="dt" sz="half" idx="10"/>
          </p:nvPr>
        </p:nvSpPr>
        <p:spPr/>
        <p:txBody>
          <a:bodyPr/>
          <a:lstStyle/>
          <a:p>
            <a:r>
              <a:rPr lang="en-US"/>
              <a:t>1/26/2024</a:t>
            </a:r>
          </a:p>
        </p:txBody>
      </p:sp>
      <p:sp>
        <p:nvSpPr>
          <p:cNvPr id="3" name="Footer Placeholder 2">
            <a:extLst>
              <a:ext uri="{FF2B5EF4-FFF2-40B4-BE49-F238E27FC236}">
                <a16:creationId xmlns:a16="http://schemas.microsoft.com/office/drawing/2014/main" id="{0B0DCD7C-7C31-26A2-1AC5-039408DF45F3}"/>
              </a:ext>
            </a:extLst>
          </p:cNvPr>
          <p:cNvSpPr>
            <a:spLocks noGrp="1"/>
          </p:cNvSpPr>
          <p:nvPr>
            <p:ph type="ftr" sz="quarter" idx="11"/>
          </p:nvPr>
        </p:nvSpPr>
        <p:spPr>
          <a:xfrm>
            <a:off x="1219200" y="6416676"/>
            <a:ext cx="3182679" cy="365125"/>
          </a:xfrm>
        </p:spPr>
        <p:txBody>
          <a:bodyPr/>
          <a:lstStyle/>
          <a:p>
            <a:r>
              <a:rPr lang="en-US"/>
              <a:t>Robert F. Copple © 2024</a:t>
            </a:r>
            <a:endParaRPr lang="en-US" dirty="0"/>
          </a:p>
        </p:txBody>
      </p:sp>
      <p:sp>
        <p:nvSpPr>
          <p:cNvPr id="4" name="Slide Number Placeholder 3">
            <a:extLst>
              <a:ext uri="{FF2B5EF4-FFF2-40B4-BE49-F238E27FC236}">
                <a16:creationId xmlns:a16="http://schemas.microsoft.com/office/drawing/2014/main" id="{7E2F0832-0932-7AD6-04CB-3DA4BEEB536A}"/>
              </a:ext>
            </a:extLst>
          </p:cNvPr>
          <p:cNvSpPr>
            <a:spLocks noGrp="1"/>
          </p:cNvSpPr>
          <p:nvPr>
            <p:ph type="sldNum" sz="quarter" idx="12"/>
          </p:nvPr>
        </p:nvSpPr>
        <p:spPr/>
        <p:txBody>
          <a:bodyPr/>
          <a:lstStyle/>
          <a:p>
            <a:fld id="{401CF334-2D5C-4859-84A6-CA7E6E43FAEB}" type="slidenum">
              <a:rPr lang="en-US" smtClean="0"/>
              <a:t>18</a:t>
            </a:fld>
            <a:endParaRPr lang="en-US"/>
          </a:p>
        </p:txBody>
      </p:sp>
    </p:spTree>
    <p:extLst>
      <p:ext uri="{BB962C8B-B14F-4D97-AF65-F5344CB8AC3E}">
        <p14:creationId xmlns:p14="http://schemas.microsoft.com/office/powerpoint/2010/main" val="2409311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A2A55-3452-9054-A95B-99152B90D549}"/>
              </a:ext>
            </a:extLst>
          </p:cNvPr>
          <p:cNvSpPr>
            <a:spLocks noGrp="1"/>
          </p:cNvSpPr>
          <p:nvPr>
            <p:ph type="title"/>
          </p:nvPr>
        </p:nvSpPr>
        <p:spPr>
          <a:xfrm>
            <a:off x="783771" y="512064"/>
            <a:ext cx="10798629" cy="721313"/>
          </a:xfrm>
        </p:spPr>
        <p:txBody>
          <a:bodyPr/>
          <a:lstStyle/>
          <a:p>
            <a:r>
              <a:rPr lang="en-US" sz="3600" b="1" dirty="0">
                <a:solidFill>
                  <a:srgbClr val="C00000"/>
                </a:solidFill>
              </a:rPr>
              <a:t>States Adopting the Duty of Technical Competence</a:t>
            </a:r>
          </a:p>
        </p:txBody>
      </p:sp>
      <p:sp>
        <p:nvSpPr>
          <p:cNvPr id="4" name="Footer Placeholder 3">
            <a:extLst>
              <a:ext uri="{FF2B5EF4-FFF2-40B4-BE49-F238E27FC236}">
                <a16:creationId xmlns:a16="http://schemas.microsoft.com/office/drawing/2014/main" id="{9AAD2BAF-D1B2-FAB0-D868-D8A9460B1820}"/>
              </a:ext>
            </a:extLst>
          </p:cNvPr>
          <p:cNvSpPr>
            <a:spLocks noGrp="1"/>
          </p:cNvSpPr>
          <p:nvPr>
            <p:ph type="ftr" sz="quarter" idx="11"/>
          </p:nvPr>
        </p:nvSpPr>
        <p:spPr>
          <a:xfrm>
            <a:off x="1219200" y="6416676"/>
            <a:ext cx="3033823" cy="365125"/>
          </a:xfrm>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86BC7349-BCD2-DFFF-319E-A250A60C683A}"/>
              </a:ext>
            </a:extLst>
          </p:cNvPr>
          <p:cNvSpPr>
            <a:spLocks noGrp="1"/>
          </p:cNvSpPr>
          <p:nvPr>
            <p:ph type="dt" sz="half" idx="10"/>
          </p:nvPr>
        </p:nvSpPr>
        <p:spPr/>
        <p:txBody>
          <a:bodyPr/>
          <a:lstStyle/>
          <a:p>
            <a:r>
              <a:rPr lang="en-US"/>
              <a:t>1/26/2024</a:t>
            </a:r>
          </a:p>
        </p:txBody>
      </p:sp>
      <p:pic>
        <p:nvPicPr>
          <p:cNvPr id="1026" name="Picture 2" descr="Image for US Map for article on Percipient Lawyers Duty of Technology Competency 2002">
            <a:extLst>
              <a:ext uri="{FF2B5EF4-FFF2-40B4-BE49-F238E27FC236}">
                <a16:creationId xmlns:a16="http://schemas.microsoft.com/office/drawing/2014/main" id="{0A1A53E0-2F47-5911-4F7E-18BA468961B5}"/>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58140" y="1414588"/>
            <a:ext cx="6111012" cy="4777206"/>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73A7CF2A-80E1-DC77-957E-94A88DB47F0A}"/>
              </a:ext>
            </a:extLst>
          </p:cNvPr>
          <p:cNvSpPr>
            <a:spLocks noGrp="1"/>
          </p:cNvSpPr>
          <p:nvPr>
            <p:ph type="sldNum" sz="quarter" idx="12"/>
          </p:nvPr>
        </p:nvSpPr>
        <p:spPr/>
        <p:txBody>
          <a:bodyPr/>
          <a:lstStyle/>
          <a:p>
            <a:fld id="{401CF334-2D5C-4859-84A6-CA7E6E43FAEB}" type="slidenum">
              <a:rPr lang="en-US" smtClean="0"/>
              <a:t>19</a:t>
            </a:fld>
            <a:endParaRPr lang="en-US"/>
          </a:p>
        </p:txBody>
      </p:sp>
    </p:spTree>
    <p:extLst>
      <p:ext uri="{BB962C8B-B14F-4D97-AF65-F5344CB8AC3E}">
        <p14:creationId xmlns:p14="http://schemas.microsoft.com/office/powerpoint/2010/main" val="251478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8AB5A9-53FB-4D0F-926F-054B005E3F19}"/>
              </a:ext>
            </a:extLst>
          </p:cNvPr>
          <p:cNvSpPr>
            <a:spLocks noGrp="1"/>
          </p:cNvSpPr>
          <p:nvPr>
            <p:ph type="title"/>
          </p:nvPr>
        </p:nvSpPr>
        <p:spPr>
          <a:xfrm>
            <a:off x="658761" y="348344"/>
            <a:ext cx="10923639" cy="623922"/>
          </a:xfrm>
        </p:spPr>
        <p:txBody>
          <a:bodyPr/>
          <a:lstStyle/>
          <a:p>
            <a:br>
              <a:rPr lang="en-US" sz="4000" b="1" cap="none" dirty="0">
                <a:solidFill>
                  <a:srgbClr val="FF0000"/>
                </a:solidFill>
              </a:rPr>
            </a:br>
            <a:endParaRPr lang="en-US" b="1" dirty="0"/>
          </a:p>
        </p:txBody>
      </p:sp>
      <p:sp>
        <p:nvSpPr>
          <p:cNvPr id="4" name="Footer Placeholder 3">
            <a:extLst>
              <a:ext uri="{FF2B5EF4-FFF2-40B4-BE49-F238E27FC236}">
                <a16:creationId xmlns:a16="http://schemas.microsoft.com/office/drawing/2014/main" id="{E6636CC9-1C07-FCE3-D779-EF9D24CBED89}"/>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49F50B0F-6351-73CE-1D62-E5869CB7B4A9}"/>
              </a:ext>
            </a:extLst>
          </p:cNvPr>
          <p:cNvSpPr>
            <a:spLocks noGrp="1"/>
          </p:cNvSpPr>
          <p:nvPr>
            <p:ph type="dt" sz="half" idx="10"/>
          </p:nvPr>
        </p:nvSpPr>
        <p:spPr/>
        <p:txBody>
          <a:bodyPr/>
          <a:lstStyle/>
          <a:p>
            <a:r>
              <a:rPr lang="en-US"/>
              <a:t>1/26/2024</a:t>
            </a:r>
            <a:endParaRPr lang="en-US" dirty="0"/>
          </a:p>
        </p:txBody>
      </p:sp>
      <p:sp>
        <p:nvSpPr>
          <p:cNvPr id="3" name="Slide Number Placeholder 2">
            <a:extLst>
              <a:ext uri="{FF2B5EF4-FFF2-40B4-BE49-F238E27FC236}">
                <a16:creationId xmlns:a16="http://schemas.microsoft.com/office/drawing/2014/main" id="{CF3F68BE-FB3A-AF3D-7606-9880C23BC565}"/>
              </a:ext>
            </a:extLst>
          </p:cNvPr>
          <p:cNvSpPr>
            <a:spLocks noGrp="1"/>
          </p:cNvSpPr>
          <p:nvPr>
            <p:ph type="sldNum" sz="quarter" idx="12"/>
          </p:nvPr>
        </p:nvSpPr>
        <p:spPr/>
        <p:txBody>
          <a:bodyPr/>
          <a:lstStyle/>
          <a:p>
            <a:fld id="{401CF334-2D5C-4859-84A6-CA7E6E43FAEB}" type="slidenum">
              <a:rPr lang="en-US" smtClean="0"/>
              <a:t>2</a:t>
            </a:fld>
            <a:endParaRPr lang="en-US"/>
          </a:p>
        </p:txBody>
      </p:sp>
      <p:sp>
        <p:nvSpPr>
          <p:cNvPr id="7" name="Content Placeholder 6">
            <a:extLst>
              <a:ext uri="{FF2B5EF4-FFF2-40B4-BE49-F238E27FC236}">
                <a16:creationId xmlns:a16="http://schemas.microsoft.com/office/drawing/2014/main" id="{664AA91A-4739-830E-26D1-17A41D61F13B}"/>
              </a:ext>
            </a:extLst>
          </p:cNvPr>
          <p:cNvSpPr>
            <a:spLocks noGrp="1"/>
          </p:cNvSpPr>
          <p:nvPr>
            <p:ph idx="1"/>
          </p:nvPr>
        </p:nvSpPr>
        <p:spPr>
          <a:xfrm>
            <a:off x="1170039" y="1003226"/>
            <a:ext cx="10363200" cy="4572000"/>
          </a:xfrm>
        </p:spPr>
        <p:txBody>
          <a:bodyPr>
            <a:normAutofit lnSpcReduction="10000"/>
          </a:bodyPr>
          <a:lstStyle/>
          <a:p>
            <a:pPr marL="68580" indent="0">
              <a:buNone/>
            </a:pPr>
            <a:r>
              <a:rPr lang="en-US" sz="4400" b="1" dirty="0">
                <a:solidFill>
                  <a:srgbClr val="FF0000"/>
                </a:solidFill>
              </a:rPr>
              <a:t>What is Artificial Intelligence?</a:t>
            </a:r>
          </a:p>
          <a:p>
            <a:endParaRPr lang="en-US" b="1" dirty="0">
              <a:solidFill>
                <a:srgbClr val="FF0000"/>
              </a:solidFill>
            </a:endParaRPr>
          </a:p>
          <a:p>
            <a:r>
              <a:rPr lang="en-US" b="1" i="0" dirty="0">
                <a:effectLst/>
                <a:latin typeface="Söhne"/>
              </a:rPr>
              <a:t>Artificial Intelligence (AI) refers to the simulation of human intelligence in machines, allowing them to perform tasks that typically require human intelligence, such as problem-solving, learning, reasoning, perception, and natural language understanding. AI systems use algorithms and data to make predictions, automate processes, and improve their performance over time.</a:t>
            </a:r>
            <a:endParaRPr lang="en-US" b="1" dirty="0"/>
          </a:p>
        </p:txBody>
      </p:sp>
    </p:spTree>
    <p:extLst>
      <p:ext uri="{BB962C8B-B14F-4D97-AF65-F5344CB8AC3E}">
        <p14:creationId xmlns:p14="http://schemas.microsoft.com/office/powerpoint/2010/main" val="2871147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288797-98BA-60F6-DCDF-0004BBE2F73D}"/>
              </a:ext>
            </a:extLst>
          </p:cNvPr>
          <p:cNvSpPr>
            <a:spLocks noGrp="1"/>
          </p:cNvSpPr>
          <p:nvPr>
            <p:ph type="title"/>
          </p:nvPr>
        </p:nvSpPr>
        <p:spPr>
          <a:xfrm>
            <a:off x="1219200" y="512064"/>
            <a:ext cx="10363200" cy="1210380"/>
          </a:xfrm>
        </p:spPr>
        <p:txBody>
          <a:bodyPr/>
          <a:lstStyle/>
          <a:p>
            <a:r>
              <a:rPr lang="en-US" sz="4000" b="1" dirty="0">
                <a:solidFill>
                  <a:srgbClr val="C00000"/>
                </a:solidFill>
              </a:rPr>
              <a:t>The Duty of Technical Confidentiality</a:t>
            </a:r>
            <a:endParaRPr lang="en-US" dirty="0"/>
          </a:p>
        </p:txBody>
      </p:sp>
      <p:sp>
        <p:nvSpPr>
          <p:cNvPr id="3" name="Content Placeholder 2">
            <a:extLst>
              <a:ext uri="{FF2B5EF4-FFF2-40B4-BE49-F238E27FC236}">
                <a16:creationId xmlns:a16="http://schemas.microsoft.com/office/drawing/2014/main" id="{69B2C398-CB10-0623-B27B-63AA9B48E6DD}"/>
              </a:ext>
            </a:extLst>
          </p:cNvPr>
          <p:cNvSpPr>
            <a:spLocks noGrp="1"/>
          </p:cNvSpPr>
          <p:nvPr>
            <p:ph idx="1"/>
          </p:nvPr>
        </p:nvSpPr>
        <p:spPr/>
        <p:txBody>
          <a:bodyPr>
            <a:normAutofit fontScale="77500" lnSpcReduction="20000"/>
          </a:bodyPr>
          <a:lstStyle/>
          <a:p>
            <a:pPr marL="0" indent="0">
              <a:buNone/>
            </a:pPr>
            <a:r>
              <a:rPr lang="en-US" dirty="0">
                <a:solidFill>
                  <a:schemeClr val="bg1"/>
                </a:solidFill>
              </a:rPr>
              <a:t>Confidentiality of Information.  ABA Rule 1.6, Arizona ER 1.6</a:t>
            </a:r>
          </a:p>
          <a:p>
            <a:pPr marL="0" indent="0">
              <a:buNone/>
            </a:pPr>
            <a:r>
              <a:rPr lang="en-US" sz="3200" dirty="0">
                <a:solidFill>
                  <a:schemeClr val="bg1"/>
                </a:solidFill>
              </a:rPr>
              <a:t>“</a:t>
            </a:r>
            <a:r>
              <a:rPr lang="en-US" sz="3200" dirty="0">
                <a:solidFill>
                  <a:srgbClr val="C00000"/>
                </a:solidFill>
              </a:rPr>
              <a:t>A lawyer generally may transmit information relating to the representation of a client over the internet</a:t>
            </a:r>
            <a:r>
              <a:rPr lang="en-US" sz="3200" dirty="0"/>
              <a:t> without violating the Model Rules of Professional Conduct </a:t>
            </a:r>
            <a:r>
              <a:rPr lang="en-US" sz="3200" dirty="0">
                <a:solidFill>
                  <a:srgbClr val="C00000"/>
                </a:solidFill>
              </a:rPr>
              <a:t>where the lawyer has undertaken reasonable efforts to prevent inadvertent or unauthorized access. </a:t>
            </a:r>
            <a:r>
              <a:rPr lang="en-US" sz="3200" dirty="0"/>
              <a:t>However, a lawyer may be required to take special security precautions to protect against the inadvertent or unauthorized disclosure of client information when required by an agreement with the client or by law, or when the nature of the information requires a higher degree of security.”</a:t>
            </a:r>
          </a:p>
          <a:p>
            <a:pPr marL="0" indent="0">
              <a:buNone/>
            </a:pPr>
            <a:r>
              <a:rPr lang="en-US" sz="3200" dirty="0"/>
              <a:t>ABA Opinion 477R, May 11, 2017</a:t>
            </a:r>
          </a:p>
          <a:p>
            <a:pPr marL="0" indent="0">
              <a:buNone/>
            </a:pPr>
            <a:r>
              <a:rPr lang="en-US" sz="3200" dirty="0">
                <a:solidFill>
                  <a:srgbClr val="00B0F0"/>
                </a:solidFill>
                <a:hlinkClick r:id="rId2">
                  <a:extLst>
                    <a:ext uri="{A12FA001-AC4F-418D-AE19-62706E023703}">
                      <ahyp:hlinkClr xmlns:ahyp="http://schemas.microsoft.com/office/drawing/2018/hyperlinkcolor" val="tx"/>
                    </a:ext>
                  </a:extLst>
                </a:hlinkClick>
              </a:rPr>
              <a:t>https://www.americanbar.org/content/dam/aba/administrative/professional_responsibility/aba_formal_opinion_477.authcheckdam.pdf</a:t>
            </a:r>
            <a:endParaRPr lang="en-US" sz="3200" dirty="0">
              <a:solidFill>
                <a:srgbClr val="00B0F0"/>
              </a:solidFill>
            </a:endParaRPr>
          </a:p>
          <a:p>
            <a:endParaRPr lang="en-US" dirty="0"/>
          </a:p>
        </p:txBody>
      </p:sp>
      <p:sp>
        <p:nvSpPr>
          <p:cNvPr id="4" name="Footer Placeholder 3">
            <a:extLst>
              <a:ext uri="{FF2B5EF4-FFF2-40B4-BE49-F238E27FC236}">
                <a16:creationId xmlns:a16="http://schemas.microsoft.com/office/drawing/2014/main" id="{CC2C8B1E-406A-3EC4-2F20-A4DA92639F76}"/>
              </a:ext>
            </a:extLst>
          </p:cNvPr>
          <p:cNvSpPr>
            <a:spLocks noGrp="1"/>
          </p:cNvSpPr>
          <p:nvPr>
            <p:ph type="ftr" sz="quarter" idx="11"/>
          </p:nvPr>
        </p:nvSpPr>
        <p:spPr>
          <a:xfrm>
            <a:off x="1219199" y="6416676"/>
            <a:ext cx="2959395" cy="365125"/>
          </a:xfrm>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B52013D0-FA06-9AF3-534F-4B6FBE23301F}"/>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0F0F0A20-FE1C-D3C3-797B-349D8C29BA34}"/>
              </a:ext>
            </a:extLst>
          </p:cNvPr>
          <p:cNvSpPr>
            <a:spLocks noGrp="1"/>
          </p:cNvSpPr>
          <p:nvPr>
            <p:ph type="sldNum" sz="quarter" idx="12"/>
          </p:nvPr>
        </p:nvSpPr>
        <p:spPr/>
        <p:txBody>
          <a:bodyPr/>
          <a:lstStyle/>
          <a:p>
            <a:fld id="{401CF334-2D5C-4859-84A6-CA7E6E43FAEB}" type="slidenum">
              <a:rPr lang="en-US" smtClean="0"/>
              <a:t>20</a:t>
            </a:fld>
            <a:endParaRPr lang="en-US"/>
          </a:p>
        </p:txBody>
      </p:sp>
    </p:spTree>
    <p:extLst>
      <p:ext uri="{BB962C8B-B14F-4D97-AF65-F5344CB8AC3E}">
        <p14:creationId xmlns:p14="http://schemas.microsoft.com/office/powerpoint/2010/main" val="3734501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8C62D-E0B2-2CC5-598B-02E08F64EBBD}"/>
              </a:ext>
            </a:extLst>
          </p:cNvPr>
          <p:cNvSpPr>
            <a:spLocks noGrp="1"/>
          </p:cNvSpPr>
          <p:nvPr>
            <p:ph type="title"/>
          </p:nvPr>
        </p:nvSpPr>
        <p:spPr>
          <a:xfrm>
            <a:off x="1219200" y="512064"/>
            <a:ext cx="10363200" cy="1210380"/>
          </a:xfrm>
        </p:spPr>
        <p:txBody>
          <a:bodyPr/>
          <a:lstStyle/>
          <a:p>
            <a:r>
              <a:rPr lang="en-US" b="1" dirty="0">
                <a:solidFill>
                  <a:srgbClr val="C00000"/>
                </a:solidFill>
              </a:rPr>
              <a:t>Confidentiality: Electronic Storage and Transmittal of Information</a:t>
            </a:r>
            <a:endParaRPr lang="en-US" dirty="0"/>
          </a:p>
        </p:txBody>
      </p:sp>
      <p:sp>
        <p:nvSpPr>
          <p:cNvPr id="3" name="Content Placeholder 2">
            <a:extLst>
              <a:ext uri="{FF2B5EF4-FFF2-40B4-BE49-F238E27FC236}">
                <a16:creationId xmlns:a16="http://schemas.microsoft.com/office/drawing/2014/main" id="{C47576D0-B26C-EA01-0FA0-E1D0D3C6F8B8}"/>
              </a:ext>
            </a:extLst>
          </p:cNvPr>
          <p:cNvSpPr>
            <a:spLocks noGrp="1"/>
          </p:cNvSpPr>
          <p:nvPr>
            <p:ph idx="1"/>
          </p:nvPr>
        </p:nvSpPr>
        <p:spPr/>
        <p:txBody>
          <a:bodyPr>
            <a:normAutofit fontScale="77500" lnSpcReduction="20000"/>
          </a:bodyPr>
          <a:lstStyle/>
          <a:p>
            <a:pPr marL="0" indent="0">
              <a:buNone/>
            </a:pPr>
            <a:r>
              <a:rPr lang="en-US" sz="3200" b="0" i="0" dirty="0">
                <a:effectLst/>
                <a:latin typeface="Helvetica Neue"/>
              </a:rPr>
              <a:t>“Lawyers providing an online file storage and retrieval system for client access of documents </a:t>
            </a:r>
            <a:r>
              <a:rPr lang="en-US" sz="3200" b="0" i="0" dirty="0">
                <a:solidFill>
                  <a:srgbClr val="C00000"/>
                </a:solidFill>
                <a:effectLst/>
                <a:latin typeface="Helvetica Neue"/>
              </a:rPr>
              <a:t>must take reasonable precautions to protect the security and confidentiality of client documents and information.  </a:t>
            </a:r>
            <a:r>
              <a:rPr lang="en-US" sz="3200" b="0" i="0" dirty="0">
                <a:effectLst/>
                <a:latin typeface="Helvetica Neue"/>
              </a:rPr>
              <a:t>Lawyers should be </a:t>
            </a:r>
            <a:r>
              <a:rPr lang="en-US" sz="3200" b="0" i="0" dirty="0">
                <a:solidFill>
                  <a:srgbClr val="C00000"/>
                </a:solidFill>
                <a:effectLst/>
                <a:latin typeface="Helvetica Neue"/>
              </a:rPr>
              <a:t>aware of limitations in their competence </a:t>
            </a:r>
            <a:r>
              <a:rPr lang="en-US" sz="3200" b="0" i="0" dirty="0">
                <a:effectLst/>
                <a:latin typeface="Helvetica Neue"/>
              </a:rPr>
              <a:t>regarding online security measures and take appropriate actions to ensure that a competent review of the proposed security measures is conducted.  As technology advances over time, a periodic review of the reasonability of security precautions may be necessary.”</a:t>
            </a:r>
          </a:p>
          <a:p>
            <a:pPr marL="0" indent="0">
              <a:buNone/>
            </a:pPr>
            <a:endParaRPr lang="en-US" sz="3200" b="0" i="0" dirty="0">
              <a:effectLst/>
              <a:latin typeface="Helvetica Neue"/>
            </a:endParaRPr>
          </a:p>
          <a:p>
            <a:pPr marL="0" indent="0">
              <a:buNone/>
            </a:pPr>
            <a:r>
              <a:rPr lang="en-US" sz="3200" i="0" dirty="0">
                <a:effectLst/>
                <a:latin typeface="Helvetica Neue"/>
              </a:rPr>
              <a:t>Arizona Ethics Opinion 09-04: Confidentiality; Maintaining Client Files; Electronic Storage; Internet, 12/2009.</a:t>
            </a:r>
          </a:p>
          <a:p>
            <a:pPr marL="0" indent="0">
              <a:buNone/>
            </a:pPr>
            <a:r>
              <a:rPr lang="en-US" sz="3200" dirty="0">
                <a:latin typeface="Helvetica Neue"/>
              </a:rPr>
              <a:t>See Florida Ethics Opinion 12-3, 2013 (cloud computing).</a:t>
            </a:r>
          </a:p>
          <a:p>
            <a:pPr marL="0" indent="0">
              <a:buNone/>
            </a:pPr>
            <a:r>
              <a:rPr lang="en-US" sz="3200" i="0" dirty="0">
                <a:solidFill>
                  <a:srgbClr val="00B0F0"/>
                </a:solidFill>
                <a:effectLst/>
                <a:latin typeface="Helvetica Neue"/>
                <a:hlinkClick r:id="rId2">
                  <a:extLst>
                    <a:ext uri="{A12FA001-AC4F-418D-AE19-62706E023703}">
                      <ahyp:hlinkClr xmlns:ahyp="http://schemas.microsoft.com/office/drawing/2018/hyperlinkcolor" val="tx"/>
                    </a:ext>
                  </a:extLst>
                </a:hlinkClick>
              </a:rPr>
              <a:t>https://www.floridabar.org/etopinions/etopinion-12-3/</a:t>
            </a:r>
            <a:endParaRPr lang="en-US" sz="3200" i="0" dirty="0">
              <a:solidFill>
                <a:srgbClr val="00B0F0"/>
              </a:solidFill>
              <a:effectLst/>
              <a:latin typeface="Helvetica Neue"/>
            </a:endParaRPr>
          </a:p>
          <a:p>
            <a:pPr marL="0" indent="0">
              <a:buNone/>
            </a:pPr>
            <a:endParaRPr lang="en-US" sz="3200" i="0" dirty="0">
              <a:solidFill>
                <a:schemeClr val="accent1"/>
              </a:solidFill>
              <a:effectLst/>
              <a:latin typeface="Helvetica Neue"/>
            </a:endParaRPr>
          </a:p>
          <a:p>
            <a:pPr marL="68580" indent="0">
              <a:buNone/>
            </a:pPr>
            <a:endParaRPr lang="en-US" dirty="0"/>
          </a:p>
        </p:txBody>
      </p:sp>
      <p:sp>
        <p:nvSpPr>
          <p:cNvPr id="4" name="Footer Placeholder 3">
            <a:extLst>
              <a:ext uri="{FF2B5EF4-FFF2-40B4-BE49-F238E27FC236}">
                <a16:creationId xmlns:a16="http://schemas.microsoft.com/office/drawing/2014/main" id="{59674D97-6AD8-F675-ADE3-74DD4BF8004E}"/>
              </a:ext>
            </a:extLst>
          </p:cNvPr>
          <p:cNvSpPr>
            <a:spLocks noGrp="1"/>
          </p:cNvSpPr>
          <p:nvPr>
            <p:ph type="ftr" sz="quarter" idx="11"/>
          </p:nvPr>
        </p:nvSpPr>
        <p:spPr>
          <a:xfrm>
            <a:off x="1219200" y="6416676"/>
            <a:ext cx="3033823" cy="365125"/>
          </a:xfrm>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3176C35E-D7FA-B515-9B7E-5749AA6B130D}"/>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5C2921BF-8929-B4F6-9951-8E38A1BD00BF}"/>
              </a:ext>
            </a:extLst>
          </p:cNvPr>
          <p:cNvSpPr>
            <a:spLocks noGrp="1"/>
          </p:cNvSpPr>
          <p:nvPr>
            <p:ph type="sldNum" sz="quarter" idx="12"/>
          </p:nvPr>
        </p:nvSpPr>
        <p:spPr/>
        <p:txBody>
          <a:bodyPr/>
          <a:lstStyle/>
          <a:p>
            <a:fld id="{401CF334-2D5C-4859-84A6-CA7E6E43FAEB}" type="slidenum">
              <a:rPr lang="en-US" smtClean="0"/>
              <a:t>21</a:t>
            </a:fld>
            <a:endParaRPr lang="en-US"/>
          </a:p>
        </p:txBody>
      </p:sp>
    </p:spTree>
    <p:extLst>
      <p:ext uri="{BB962C8B-B14F-4D97-AF65-F5344CB8AC3E}">
        <p14:creationId xmlns:p14="http://schemas.microsoft.com/office/powerpoint/2010/main" val="42520099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A8909-5F56-5332-212F-C569A01C391B}"/>
              </a:ext>
            </a:extLst>
          </p:cNvPr>
          <p:cNvSpPr>
            <a:spLocks noGrp="1"/>
          </p:cNvSpPr>
          <p:nvPr>
            <p:ph type="title"/>
          </p:nvPr>
        </p:nvSpPr>
        <p:spPr>
          <a:xfrm>
            <a:off x="1219200" y="512064"/>
            <a:ext cx="10363200" cy="1252942"/>
          </a:xfrm>
        </p:spPr>
        <p:txBody>
          <a:bodyPr/>
          <a:lstStyle/>
          <a:p>
            <a:r>
              <a:rPr lang="en-US" sz="3600" b="1" dirty="0">
                <a:solidFill>
                  <a:srgbClr val="C00000"/>
                </a:solidFill>
              </a:rPr>
              <a:t>The Duty of Communication: Lawyers’ Obligations After a Data Breach or Cyber Attack</a:t>
            </a:r>
            <a:endParaRPr lang="en-US" sz="3600" dirty="0"/>
          </a:p>
        </p:txBody>
      </p:sp>
      <p:sp>
        <p:nvSpPr>
          <p:cNvPr id="3" name="Content Placeholder 2">
            <a:extLst>
              <a:ext uri="{FF2B5EF4-FFF2-40B4-BE49-F238E27FC236}">
                <a16:creationId xmlns:a16="http://schemas.microsoft.com/office/drawing/2014/main" id="{EB025A52-EE7B-45BB-9BC1-916C1B80C921}"/>
              </a:ext>
            </a:extLst>
          </p:cNvPr>
          <p:cNvSpPr>
            <a:spLocks noGrp="1"/>
          </p:cNvSpPr>
          <p:nvPr>
            <p:ph idx="1"/>
          </p:nvPr>
        </p:nvSpPr>
        <p:spPr>
          <a:xfrm>
            <a:off x="1169581" y="1765006"/>
            <a:ext cx="10363200" cy="4675616"/>
          </a:xfrm>
        </p:spPr>
        <p:txBody>
          <a:bodyPr>
            <a:normAutofit fontScale="92500"/>
          </a:bodyPr>
          <a:lstStyle/>
          <a:p>
            <a:pPr marL="0" indent="0">
              <a:buNone/>
            </a:pPr>
            <a:r>
              <a:rPr lang="en-US" sz="2600" dirty="0"/>
              <a:t>Model Rule 1.4 requires lawyers to keep clients “reasonably informed” about the status of a matter and to explain matters “to the extent reasonably necessary to permit a client to make an informed decision regarding the representation.” Model Rules 1.1, 1.6, 5.1 and 5.3, as amended in 2012, address the risks that accompany the benefits of the use of technology by lawyers. </a:t>
            </a:r>
            <a:r>
              <a:rPr lang="en-US" sz="2600" dirty="0">
                <a:solidFill>
                  <a:srgbClr val="C00000"/>
                </a:solidFill>
              </a:rPr>
              <a:t>When a data breach occurs involving, or having a substantial likelihood of involving, material client information, lawyers have a duty to notify clients of the breach and to take other reasonable steps </a:t>
            </a:r>
            <a:r>
              <a:rPr lang="en-US" sz="2600" dirty="0"/>
              <a:t>consistent with their obligations under these Model Rules.”</a:t>
            </a:r>
          </a:p>
          <a:p>
            <a:pPr marL="0" indent="0">
              <a:buNone/>
            </a:pPr>
            <a:r>
              <a:rPr lang="en-US" sz="2600" dirty="0"/>
              <a:t>ABA Opinion 483 October 17, 2018</a:t>
            </a:r>
          </a:p>
          <a:p>
            <a:pPr marL="0" indent="0">
              <a:buNone/>
            </a:pPr>
            <a:r>
              <a:rPr lang="en-US" sz="2600" dirty="0">
                <a:solidFill>
                  <a:srgbClr val="00B0F0"/>
                </a:solidFill>
              </a:rPr>
              <a:t>https://www.americanbar.org/content/dam/aba/administrative/professional_responsibility/ethics-opinions/aba-formal-op-483.pdf</a:t>
            </a:r>
            <a:endParaRPr lang="en-US" dirty="0"/>
          </a:p>
        </p:txBody>
      </p:sp>
      <p:sp>
        <p:nvSpPr>
          <p:cNvPr id="4" name="Footer Placeholder 3">
            <a:extLst>
              <a:ext uri="{FF2B5EF4-FFF2-40B4-BE49-F238E27FC236}">
                <a16:creationId xmlns:a16="http://schemas.microsoft.com/office/drawing/2014/main" id="{19B251B7-9108-2BB0-0540-755BA7C4C872}"/>
              </a:ext>
            </a:extLst>
          </p:cNvPr>
          <p:cNvSpPr>
            <a:spLocks noGrp="1"/>
          </p:cNvSpPr>
          <p:nvPr>
            <p:ph type="ftr" sz="quarter" idx="11"/>
          </p:nvPr>
        </p:nvSpPr>
        <p:spPr>
          <a:xfrm>
            <a:off x="1219200" y="6416676"/>
            <a:ext cx="3129516" cy="365125"/>
          </a:xfrm>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FCC3E483-078E-0150-6F27-7BE12A3ABD75}"/>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D3EF2601-F015-713E-EBDA-6D7E4D45377D}"/>
              </a:ext>
            </a:extLst>
          </p:cNvPr>
          <p:cNvSpPr>
            <a:spLocks noGrp="1"/>
          </p:cNvSpPr>
          <p:nvPr>
            <p:ph type="sldNum" sz="quarter" idx="12"/>
          </p:nvPr>
        </p:nvSpPr>
        <p:spPr/>
        <p:txBody>
          <a:bodyPr/>
          <a:lstStyle/>
          <a:p>
            <a:fld id="{401CF334-2D5C-4859-84A6-CA7E6E43FAEB}" type="slidenum">
              <a:rPr lang="en-US" smtClean="0"/>
              <a:t>22</a:t>
            </a:fld>
            <a:endParaRPr lang="en-US"/>
          </a:p>
        </p:txBody>
      </p:sp>
    </p:spTree>
    <p:extLst>
      <p:ext uri="{BB962C8B-B14F-4D97-AF65-F5344CB8AC3E}">
        <p14:creationId xmlns:p14="http://schemas.microsoft.com/office/powerpoint/2010/main" val="36395232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742F6-12CF-4668-391F-B18F41E97714}"/>
              </a:ext>
            </a:extLst>
          </p:cNvPr>
          <p:cNvSpPr>
            <a:spLocks noGrp="1"/>
          </p:cNvSpPr>
          <p:nvPr>
            <p:ph type="title"/>
          </p:nvPr>
        </p:nvSpPr>
        <p:spPr/>
        <p:txBody>
          <a:bodyPr/>
          <a:lstStyle/>
          <a:p>
            <a:r>
              <a:rPr lang="en-US" b="1" dirty="0">
                <a:solidFill>
                  <a:srgbClr val="C00000"/>
                </a:solidFill>
              </a:rPr>
              <a:t>Application to New Legal Technologies</a:t>
            </a:r>
          </a:p>
        </p:txBody>
      </p:sp>
      <p:sp>
        <p:nvSpPr>
          <p:cNvPr id="3" name="Content Placeholder 2">
            <a:extLst>
              <a:ext uri="{FF2B5EF4-FFF2-40B4-BE49-F238E27FC236}">
                <a16:creationId xmlns:a16="http://schemas.microsoft.com/office/drawing/2014/main" id="{E5C0AB05-BD58-3767-11C4-8CD843A2E131}"/>
              </a:ext>
            </a:extLst>
          </p:cNvPr>
          <p:cNvSpPr>
            <a:spLocks noGrp="1"/>
          </p:cNvSpPr>
          <p:nvPr>
            <p:ph idx="1"/>
          </p:nvPr>
        </p:nvSpPr>
        <p:spPr/>
        <p:txBody>
          <a:bodyPr>
            <a:normAutofit/>
          </a:bodyPr>
          <a:lstStyle/>
          <a:p>
            <a:pPr marL="68580" indent="0">
              <a:buNone/>
            </a:pPr>
            <a:r>
              <a:rPr lang="en-US" sz="2400" dirty="0"/>
              <a:t>Legal Analytics</a:t>
            </a:r>
          </a:p>
          <a:p>
            <a:pPr lvl="1"/>
            <a:r>
              <a:rPr lang="en-US" sz="2000" dirty="0"/>
              <a:t>Legal Research </a:t>
            </a:r>
          </a:p>
          <a:p>
            <a:pPr lvl="1"/>
            <a:r>
              <a:rPr lang="en-US" sz="2000" dirty="0"/>
              <a:t>Smart Contracts</a:t>
            </a:r>
          </a:p>
          <a:p>
            <a:pPr lvl="1"/>
            <a:r>
              <a:rPr lang="en-US" sz="2000" dirty="0"/>
              <a:t>Predictive technologies</a:t>
            </a:r>
          </a:p>
          <a:p>
            <a:pPr lvl="1"/>
            <a:r>
              <a:rPr lang="en-US" sz="2000" dirty="0"/>
              <a:t>Case resource management</a:t>
            </a:r>
          </a:p>
          <a:p>
            <a:pPr lvl="1"/>
            <a:endParaRPr lang="en-US" sz="2000" dirty="0"/>
          </a:p>
          <a:p>
            <a:pPr marL="68580" indent="0">
              <a:buNone/>
            </a:pPr>
            <a:r>
              <a:rPr lang="en-US" sz="2400" dirty="0"/>
              <a:t>If a new legal technology results in a better and/or more cost-effective result for a client, does the duty of technical competence require the lawyer to use it?</a:t>
            </a:r>
          </a:p>
          <a:p>
            <a:pPr marL="68580" indent="0">
              <a:buNone/>
            </a:pPr>
            <a:endParaRPr lang="en-US" sz="2400" dirty="0"/>
          </a:p>
          <a:p>
            <a:pPr marL="68580" indent="0">
              <a:buNone/>
            </a:pPr>
            <a:r>
              <a:rPr lang="en-US" sz="2400" dirty="0"/>
              <a:t>Data security vulnerabilities? </a:t>
            </a:r>
          </a:p>
        </p:txBody>
      </p:sp>
      <p:sp>
        <p:nvSpPr>
          <p:cNvPr id="4" name="Footer Placeholder 3">
            <a:extLst>
              <a:ext uri="{FF2B5EF4-FFF2-40B4-BE49-F238E27FC236}">
                <a16:creationId xmlns:a16="http://schemas.microsoft.com/office/drawing/2014/main" id="{E7CE9960-A090-0A60-2AD0-AB64D43B488D}"/>
              </a:ext>
            </a:extLst>
          </p:cNvPr>
          <p:cNvSpPr>
            <a:spLocks noGrp="1"/>
          </p:cNvSpPr>
          <p:nvPr>
            <p:ph type="ftr" sz="quarter" idx="11"/>
          </p:nvPr>
        </p:nvSpPr>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5F9DE126-BB7F-96FC-DD40-4EC7D597DA6C}"/>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5E0FC238-427F-518A-3401-A486968777E8}"/>
              </a:ext>
            </a:extLst>
          </p:cNvPr>
          <p:cNvSpPr>
            <a:spLocks noGrp="1"/>
          </p:cNvSpPr>
          <p:nvPr>
            <p:ph type="sldNum" sz="quarter" idx="12"/>
          </p:nvPr>
        </p:nvSpPr>
        <p:spPr/>
        <p:txBody>
          <a:bodyPr/>
          <a:lstStyle/>
          <a:p>
            <a:fld id="{401CF334-2D5C-4859-84A6-CA7E6E43FAEB}" type="slidenum">
              <a:rPr lang="en-US" smtClean="0"/>
              <a:t>23</a:t>
            </a:fld>
            <a:endParaRPr lang="en-US"/>
          </a:p>
        </p:txBody>
      </p:sp>
    </p:spTree>
    <p:extLst>
      <p:ext uri="{BB962C8B-B14F-4D97-AF65-F5344CB8AC3E}">
        <p14:creationId xmlns:p14="http://schemas.microsoft.com/office/powerpoint/2010/main" val="3509278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6E63B-2E4D-A9AD-8CDC-159CD8AD6E12}"/>
              </a:ext>
            </a:extLst>
          </p:cNvPr>
          <p:cNvSpPr>
            <a:spLocks noGrp="1"/>
          </p:cNvSpPr>
          <p:nvPr>
            <p:ph type="title"/>
          </p:nvPr>
        </p:nvSpPr>
        <p:spPr>
          <a:xfrm>
            <a:off x="1219200" y="512064"/>
            <a:ext cx="10363200" cy="659511"/>
          </a:xfrm>
        </p:spPr>
        <p:txBody>
          <a:bodyPr/>
          <a:lstStyle/>
          <a:p>
            <a:r>
              <a:rPr lang="en-US" sz="3200" b="1" dirty="0">
                <a:solidFill>
                  <a:srgbClr val="FF0000"/>
                </a:solidFill>
              </a:rPr>
              <a:t>California Leading The Way In Developing AI Guidelines</a:t>
            </a:r>
          </a:p>
        </p:txBody>
      </p:sp>
      <p:sp>
        <p:nvSpPr>
          <p:cNvPr id="3" name="Content Placeholder 2">
            <a:extLst>
              <a:ext uri="{FF2B5EF4-FFF2-40B4-BE49-F238E27FC236}">
                <a16:creationId xmlns:a16="http://schemas.microsoft.com/office/drawing/2014/main" id="{DA29D0F9-6F79-1DD9-8667-E6DC43591C88}"/>
              </a:ext>
            </a:extLst>
          </p:cNvPr>
          <p:cNvSpPr>
            <a:spLocks noGrp="1"/>
          </p:cNvSpPr>
          <p:nvPr>
            <p:ph idx="1"/>
          </p:nvPr>
        </p:nvSpPr>
        <p:spPr>
          <a:xfrm>
            <a:off x="1219200" y="1352550"/>
            <a:ext cx="10363200" cy="5003010"/>
          </a:xfrm>
        </p:spPr>
        <p:txBody>
          <a:bodyPr>
            <a:normAutofit/>
          </a:bodyPr>
          <a:lstStyle/>
          <a:p>
            <a:r>
              <a:rPr lang="en-US" sz="2400" b="1" dirty="0"/>
              <a:t>Uploading confidential client information to AI.</a:t>
            </a:r>
          </a:p>
          <a:p>
            <a:r>
              <a:rPr lang="en-US" sz="2400" b="1" dirty="0"/>
              <a:t>Lawyer competent to use AI technology.</a:t>
            </a:r>
          </a:p>
          <a:p>
            <a:r>
              <a:rPr lang="en-US" sz="2400" b="1" dirty="0"/>
              <a:t>Over-reliance on AI.</a:t>
            </a:r>
          </a:p>
          <a:p>
            <a:r>
              <a:rPr lang="en-US" sz="2400" b="1" dirty="0"/>
              <a:t>Duty to comply with other existing laws, i.e., privacy and security.</a:t>
            </a:r>
          </a:p>
          <a:p>
            <a:r>
              <a:rPr lang="en-US" sz="2400" b="1" dirty="0"/>
              <a:t>Duty to supervise lawyers and nonlawyers using AI.</a:t>
            </a:r>
          </a:p>
          <a:p>
            <a:r>
              <a:rPr lang="en-US" sz="2400" b="1" dirty="0"/>
              <a:t>Disclosing AI use to client.</a:t>
            </a:r>
          </a:p>
          <a:p>
            <a:r>
              <a:rPr lang="en-US" sz="2400" b="1" dirty="0"/>
              <a:t>Charging for AI work.</a:t>
            </a:r>
          </a:p>
          <a:p>
            <a:r>
              <a:rPr lang="en-US" sz="2400" b="1" dirty="0"/>
              <a:t>Candor to the tribunal – Lawyer must scrutinize outputs.</a:t>
            </a:r>
          </a:p>
          <a:p>
            <a:r>
              <a:rPr lang="en-US" sz="2400" b="1" dirty="0"/>
              <a:t>Discrimination – Lawyer must be aware of AI biases.</a:t>
            </a:r>
          </a:p>
          <a:p>
            <a:r>
              <a:rPr lang="en-US" sz="2400" b="1" dirty="0">
                <a:solidFill>
                  <a:srgbClr val="FF0000"/>
                </a:solidFill>
                <a:hlinkClick r:id="rId2"/>
              </a:rPr>
              <a:t>https://www.calbar.ca.gov/Portals/0/documents/ethics/Generative-AI-Practical-Guidance.</a:t>
            </a:r>
            <a:r>
              <a:rPr lang="en-US" sz="2400" b="1">
                <a:solidFill>
                  <a:srgbClr val="FF0000"/>
                </a:solidFill>
                <a:hlinkClick r:id="rId2"/>
              </a:rPr>
              <a:t>pdf</a:t>
            </a:r>
            <a:r>
              <a:rPr lang="en-US" sz="2400" b="1">
                <a:solidFill>
                  <a:srgbClr val="FF0000"/>
                </a:solidFill>
              </a:rPr>
              <a:t> </a:t>
            </a:r>
          </a:p>
        </p:txBody>
      </p:sp>
      <p:sp>
        <p:nvSpPr>
          <p:cNvPr id="4" name="Footer Placeholder 3">
            <a:extLst>
              <a:ext uri="{FF2B5EF4-FFF2-40B4-BE49-F238E27FC236}">
                <a16:creationId xmlns:a16="http://schemas.microsoft.com/office/drawing/2014/main" id="{B659E318-1950-E299-5DD9-918E4C271217}"/>
              </a:ext>
            </a:extLst>
          </p:cNvPr>
          <p:cNvSpPr>
            <a:spLocks noGrp="1"/>
          </p:cNvSpPr>
          <p:nvPr>
            <p:ph type="ftr" sz="quarter" idx="11"/>
          </p:nvPr>
        </p:nvSpPr>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0422A6F6-9F68-69B4-E929-20BCC0C2F8ED}"/>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7B2BD8C0-C4EC-2E5D-F534-8BCA1F06D1B1}"/>
              </a:ext>
            </a:extLst>
          </p:cNvPr>
          <p:cNvSpPr>
            <a:spLocks noGrp="1"/>
          </p:cNvSpPr>
          <p:nvPr>
            <p:ph type="sldNum" sz="quarter" idx="12"/>
          </p:nvPr>
        </p:nvSpPr>
        <p:spPr/>
        <p:txBody>
          <a:bodyPr/>
          <a:lstStyle/>
          <a:p>
            <a:fld id="{401CF334-2D5C-4859-84A6-CA7E6E43FAEB}" type="slidenum">
              <a:rPr lang="en-US" smtClean="0"/>
              <a:t>24</a:t>
            </a:fld>
            <a:endParaRPr lang="en-US"/>
          </a:p>
        </p:txBody>
      </p:sp>
    </p:spTree>
    <p:extLst>
      <p:ext uri="{BB962C8B-B14F-4D97-AF65-F5344CB8AC3E}">
        <p14:creationId xmlns:p14="http://schemas.microsoft.com/office/powerpoint/2010/main" val="4239109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651DD-7DF4-4143-9C4A-E55EF591D310}"/>
              </a:ext>
            </a:extLst>
          </p:cNvPr>
          <p:cNvSpPr>
            <a:spLocks noGrp="1"/>
          </p:cNvSpPr>
          <p:nvPr>
            <p:ph type="title"/>
          </p:nvPr>
        </p:nvSpPr>
        <p:spPr>
          <a:xfrm>
            <a:off x="1293628" y="373840"/>
            <a:ext cx="10363200" cy="753211"/>
          </a:xfrm>
        </p:spPr>
        <p:txBody>
          <a:bodyPr/>
          <a:lstStyle/>
          <a:p>
            <a:r>
              <a:rPr lang="en-US" sz="4000" b="1" dirty="0">
                <a:solidFill>
                  <a:srgbClr val="C00000"/>
                </a:solidFill>
              </a:rPr>
              <a:t>Takeaways</a:t>
            </a:r>
            <a:endParaRPr lang="en-US" dirty="0"/>
          </a:p>
        </p:txBody>
      </p:sp>
      <p:sp>
        <p:nvSpPr>
          <p:cNvPr id="3" name="Content Placeholder 2">
            <a:extLst>
              <a:ext uri="{FF2B5EF4-FFF2-40B4-BE49-F238E27FC236}">
                <a16:creationId xmlns:a16="http://schemas.microsoft.com/office/drawing/2014/main" id="{F4D0B02A-0E4C-6351-1FE0-7E9512DD4CD5}"/>
              </a:ext>
            </a:extLst>
          </p:cNvPr>
          <p:cNvSpPr>
            <a:spLocks noGrp="1"/>
          </p:cNvSpPr>
          <p:nvPr>
            <p:ph idx="1"/>
          </p:nvPr>
        </p:nvSpPr>
        <p:spPr>
          <a:xfrm>
            <a:off x="1219200" y="1418253"/>
            <a:ext cx="10363200" cy="4937307"/>
          </a:xfrm>
        </p:spPr>
        <p:txBody>
          <a:bodyPr>
            <a:normAutofit lnSpcReduction="10000"/>
          </a:bodyPr>
          <a:lstStyle/>
          <a:p>
            <a:pPr marL="68580" indent="0">
              <a:buNone/>
            </a:pPr>
            <a:endParaRPr lang="en-US" sz="3200" dirty="0"/>
          </a:p>
          <a:p>
            <a:r>
              <a:rPr lang="en-US" sz="3200" dirty="0"/>
              <a:t>State and Federal Bar Rules Are Becoming More Focused on Technology in the Practice</a:t>
            </a:r>
          </a:p>
          <a:p>
            <a:endParaRPr lang="en-US" sz="3200" dirty="0"/>
          </a:p>
          <a:p>
            <a:r>
              <a:rPr lang="en-US" sz="3200" dirty="0"/>
              <a:t>Lawyers Who Use Digital Tools Are Required to Have the Appropriate Level of Technical Competence</a:t>
            </a:r>
          </a:p>
          <a:p>
            <a:endParaRPr lang="en-US" sz="3200" dirty="0"/>
          </a:p>
          <a:p>
            <a:r>
              <a:rPr lang="en-US" sz="3200" dirty="0"/>
              <a:t>Bar Rules May Be More Demanding and Stricter Than Generally Applicable State and Federal AI Security Laws.</a:t>
            </a:r>
          </a:p>
          <a:p>
            <a:endParaRPr lang="en-US" dirty="0"/>
          </a:p>
        </p:txBody>
      </p:sp>
      <p:sp>
        <p:nvSpPr>
          <p:cNvPr id="4" name="Footer Placeholder 3">
            <a:extLst>
              <a:ext uri="{FF2B5EF4-FFF2-40B4-BE49-F238E27FC236}">
                <a16:creationId xmlns:a16="http://schemas.microsoft.com/office/drawing/2014/main" id="{BA3EBE7F-DA36-9E1B-EA8D-3E631E1E1224}"/>
              </a:ext>
            </a:extLst>
          </p:cNvPr>
          <p:cNvSpPr>
            <a:spLocks noGrp="1"/>
          </p:cNvSpPr>
          <p:nvPr>
            <p:ph type="ftr" sz="quarter" idx="11"/>
          </p:nvPr>
        </p:nvSpPr>
        <p:spPr>
          <a:xfrm>
            <a:off x="1219200" y="6416676"/>
            <a:ext cx="3086986" cy="365125"/>
          </a:xfrm>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D76730B7-94D4-61C8-D9F1-AB0369F292BF}"/>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6B2C5DCE-17DA-CFB5-D647-D3586BF133C8}"/>
              </a:ext>
            </a:extLst>
          </p:cNvPr>
          <p:cNvSpPr>
            <a:spLocks noGrp="1"/>
          </p:cNvSpPr>
          <p:nvPr>
            <p:ph type="sldNum" sz="quarter" idx="12"/>
          </p:nvPr>
        </p:nvSpPr>
        <p:spPr/>
        <p:txBody>
          <a:bodyPr/>
          <a:lstStyle/>
          <a:p>
            <a:fld id="{401CF334-2D5C-4859-84A6-CA7E6E43FAEB}" type="slidenum">
              <a:rPr lang="en-US" smtClean="0"/>
              <a:t>25</a:t>
            </a:fld>
            <a:endParaRPr lang="en-US"/>
          </a:p>
        </p:txBody>
      </p:sp>
    </p:spTree>
    <p:extLst>
      <p:ext uri="{BB962C8B-B14F-4D97-AF65-F5344CB8AC3E}">
        <p14:creationId xmlns:p14="http://schemas.microsoft.com/office/powerpoint/2010/main" val="25565843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C6E43A-8468-204A-7E36-732AFC255B25}"/>
              </a:ext>
            </a:extLst>
          </p:cNvPr>
          <p:cNvSpPr>
            <a:spLocks noGrp="1"/>
          </p:cNvSpPr>
          <p:nvPr>
            <p:ph type="title"/>
          </p:nvPr>
        </p:nvSpPr>
        <p:spPr/>
        <p:txBody>
          <a:bodyPr/>
          <a:lstStyle/>
          <a:p>
            <a:r>
              <a:rPr lang="en-US" sz="4400" b="1" dirty="0">
                <a:solidFill>
                  <a:srgbClr val="FF0000"/>
                </a:solidFill>
              </a:rPr>
              <a:t>AI Computer Functions</a:t>
            </a:r>
          </a:p>
        </p:txBody>
      </p:sp>
      <p:sp>
        <p:nvSpPr>
          <p:cNvPr id="3" name="Content Placeholder 2">
            <a:extLst>
              <a:ext uri="{FF2B5EF4-FFF2-40B4-BE49-F238E27FC236}">
                <a16:creationId xmlns:a16="http://schemas.microsoft.com/office/drawing/2014/main" id="{A78773CE-58B1-0EB5-3438-8006872719B6}"/>
              </a:ext>
            </a:extLst>
          </p:cNvPr>
          <p:cNvSpPr>
            <a:spLocks noGrp="1"/>
          </p:cNvSpPr>
          <p:nvPr>
            <p:ph idx="1"/>
          </p:nvPr>
        </p:nvSpPr>
        <p:spPr>
          <a:xfrm>
            <a:off x="1219200" y="1625600"/>
            <a:ext cx="10363200" cy="4729960"/>
          </a:xfrm>
        </p:spPr>
        <p:txBody>
          <a:bodyPr>
            <a:normAutofit/>
          </a:bodyPr>
          <a:lstStyle/>
          <a:p>
            <a:pPr algn="l">
              <a:buFont typeface="+mj-lt"/>
              <a:buAutoNum type="arabicPeriod"/>
            </a:pPr>
            <a:r>
              <a:rPr lang="en-US" sz="2200" b="1" i="0" dirty="0">
                <a:solidFill>
                  <a:srgbClr val="FF0000"/>
                </a:solidFill>
                <a:effectLst/>
                <a:latin typeface="Söhne"/>
              </a:rPr>
              <a:t>Machine Learning</a:t>
            </a:r>
          </a:p>
          <a:p>
            <a:pPr algn="l">
              <a:buFont typeface="+mj-lt"/>
              <a:buAutoNum type="arabicPeriod"/>
            </a:pPr>
            <a:r>
              <a:rPr lang="en-US" sz="2200" b="1" i="0" dirty="0">
                <a:solidFill>
                  <a:srgbClr val="FF0000"/>
                </a:solidFill>
                <a:effectLst/>
                <a:latin typeface="Söhne"/>
              </a:rPr>
              <a:t>Natural Language Processing (NLP)</a:t>
            </a:r>
          </a:p>
          <a:p>
            <a:pPr algn="l">
              <a:buFont typeface="+mj-lt"/>
              <a:buAutoNum type="arabicPeriod"/>
            </a:pPr>
            <a:r>
              <a:rPr lang="en-US" sz="2200" b="1" i="0" dirty="0">
                <a:solidFill>
                  <a:srgbClr val="FF0000"/>
                </a:solidFill>
                <a:effectLst/>
                <a:latin typeface="Söhne"/>
              </a:rPr>
              <a:t>Computer Vision</a:t>
            </a:r>
          </a:p>
          <a:p>
            <a:pPr algn="l">
              <a:buFont typeface="+mj-lt"/>
              <a:buAutoNum type="arabicPeriod"/>
            </a:pPr>
            <a:r>
              <a:rPr lang="en-US" sz="2200" b="1" i="0" dirty="0">
                <a:solidFill>
                  <a:srgbClr val="FF0000"/>
                </a:solidFill>
                <a:effectLst/>
                <a:latin typeface="Söhne"/>
              </a:rPr>
              <a:t>Speech Recognition</a:t>
            </a:r>
          </a:p>
          <a:p>
            <a:pPr algn="l">
              <a:buFont typeface="+mj-lt"/>
              <a:buAutoNum type="arabicPeriod"/>
            </a:pPr>
            <a:r>
              <a:rPr lang="en-US" sz="2200" b="1" i="0" dirty="0">
                <a:solidFill>
                  <a:srgbClr val="FF0000"/>
                </a:solidFill>
                <a:effectLst/>
                <a:latin typeface="Söhne"/>
              </a:rPr>
              <a:t>Robotics</a:t>
            </a:r>
          </a:p>
          <a:p>
            <a:pPr algn="l">
              <a:buFont typeface="+mj-lt"/>
              <a:buAutoNum type="arabicPeriod"/>
            </a:pPr>
            <a:r>
              <a:rPr lang="en-US" sz="2200" b="1" i="0" dirty="0">
                <a:solidFill>
                  <a:srgbClr val="FF0000"/>
                </a:solidFill>
                <a:effectLst/>
                <a:latin typeface="Söhne"/>
              </a:rPr>
              <a:t>Expert Systems</a:t>
            </a:r>
          </a:p>
          <a:p>
            <a:pPr algn="l">
              <a:buFont typeface="+mj-lt"/>
              <a:buAutoNum type="arabicPeriod"/>
            </a:pPr>
            <a:r>
              <a:rPr lang="en-US" sz="2200" b="1" i="0" dirty="0">
                <a:solidFill>
                  <a:srgbClr val="FF0000"/>
                </a:solidFill>
                <a:effectLst/>
                <a:latin typeface="Söhne"/>
              </a:rPr>
              <a:t>Reinforcement Learning</a:t>
            </a:r>
          </a:p>
          <a:p>
            <a:pPr algn="l">
              <a:buFont typeface="+mj-lt"/>
              <a:buAutoNum type="arabicPeriod"/>
            </a:pPr>
            <a:r>
              <a:rPr lang="en-US" sz="2200" b="1" i="0" dirty="0">
                <a:solidFill>
                  <a:srgbClr val="FF0000"/>
                </a:solidFill>
                <a:effectLst/>
                <a:latin typeface="Söhne"/>
              </a:rPr>
              <a:t>Predictive Analytics</a:t>
            </a:r>
          </a:p>
          <a:p>
            <a:pPr algn="l">
              <a:buFont typeface="+mj-lt"/>
              <a:buAutoNum type="arabicPeriod"/>
            </a:pPr>
            <a:r>
              <a:rPr lang="en-US" sz="2200" b="1" i="0" dirty="0">
                <a:solidFill>
                  <a:srgbClr val="FF0000"/>
                </a:solidFill>
                <a:effectLst/>
                <a:latin typeface="Söhne"/>
              </a:rPr>
              <a:t>Autonomous Systems</a:t>
            </a:r>
          </a:p>
          <a:p>
            <a:pPr algn="l">
              <a:buFont typeface="+mj-lt"/>
              <a:buAutoNum type="arabicPeriod"/>
            </a:pPr>
            <a:r>
              <a:rPr lang="en-US" sz="2200" b="1" i="0" dirty="0">
                <a:solidFill>
                  <a:srgbClr val="FF0000"/>
                </a:solidFill>
                <a:effectLst/>
                <a:latin typeface="Söhne"/>
              </a:rPr>
              <a:t>Cognitive Computing</a:t>
            </a:r>
          </a:p>
          <a:p>
            <a:endParaRPr lang="en-US" dirty="0"/>
          </a:p>
        </p:txBody>
      </p:sp>
      <p:sp>
        <p:nvSpPr>
          <p:cNvPr id="4" name="Footer Placeholder 3">
            <a:extLst>
              <a:ext uri="{FF2B5EF4-FFF2-40B4-BE49-F238E27FC236}">
                <a16:creationId xmlns:a16="http://schemas.microsoft.com/office/drawing/2014/main" id="{977E0143-EA99-4041-E0E9-6428449A27A9}"/>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BD2ED541-C332-7718-9CDA-F0F3D1334883}"/>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0BD12636-AFF3-7E76-B35F-CF6F91F4C4E9}"/>
              </a:ext>
            </a:extLst>
          </p:cNvPr>
          <p:cNvSpPr>
            <a:spLocks noGrp="1"/>
          </p:cNvSpPr>
          <p:nvPr>
            <p:ph type="sldNum" sz="quarter" idx="12"/>
          </p:nvPr>
        </p:nvSpPr>
        <p:spPr/>
        <p:txBody>
          <a:bodyPr/>
          <a:lstStyle/>
          <a:p>
            <a:fld id="{401CF334-2D5C-4859-84A6-CA7E6E43FAEB}" type="slidenum">
              <a:rPr lang="en-US" smtClean="0"/>
              <a:t>3</a:t>
            </a:fld>
            <a:endParaRPr lang="en-US"/>
          </a:p>
        </p:txBody>
      </p:sp>
    </p:spTree>
    <p:extLst>
      <p:ext uri="{BB962C8B-B14F-4D97-AF65-F5344CB8AC3E}">
        <p14:creationId xmlns:p14="http://schemas.microsoft.com/office/powerpoint/2010/main" val="39867284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7DA59-5739-6AE6-C084-BE2A44F02FBF}"/>
              </a:ext>
            </a:extLst>
          </p:cNvPr>
          <p:cNvSpPr>
            <a:spLocks noGrp="1"/>
          </p:cNvSpPr>
          <p:nvPr>
            <p:ph type="title"/>
          </p:nvPr>
        </p:nvSpPr>
        <p:spPr/>
        <p:txBody>
          <a:bodyPr/>
          <a:lstStyle/>
          <a:p>
            <a:r>
              <a:rPr lang="en-US" sz="4400" b="1" dirty="0">
                <a:solidFill>
                  <a:srgbClr val="FF0000"/>
                </a:solidFill>
              </a:rPr>
              <a:t>What is ChatGPT?</a:t>
            </a:r>
          </a:p>
        </p:txBody>
      </p:sp>
      <p:sp>
        <p:nvSpPr>
          <p:cNvPr id="3" name="Content Placeholder 2">
            <a:extLst>
              <a:ext uri="{FF2B5EF4-FFF2-40B4-BE49-F238E27FC236}">
                <a16:creationId xmlns:a16="http://schemas.microsoft.com/office/drawing/2014/main" id="{D6738F1B-126A-6550-4A4E-A392FA125B1F}"/>
              </a:ext>
            </a:extLst>
          </p:cNvPr>
          <p:cNvSpPr>
            <a:spLocks noGrp="1"/>
          </p:cNvSpPr>
          <p:nvPr>
            <p:ph idx="1"/>
          </p:nvPr>
        </p:nvSpPr>
        <p:spPr/>
        <p:txBody>
          <a:bodyPr>
            <a:normAutofit/>
          </a:bodyPr>
          <a:lstStyle/>
          <a:p>
            <a:r>
              <a:rPr lang="en-US" sz="3600" b="1" i="0" dirty="0">
                <a:effectLst/>
                <a:latin typeface="Söhne"/>
              </a:rPr>
              <a:t>ChatGPT is a conversational AI language model developed by OpenAI. It is designed for natural language understanding and generation in text-based conversations. It can produce human-like text responses and is used for building chatbots and virtual assistants. ChatGPT is trained on a large dataset and can be fine-tuned for specific applications.</a:t>
            </a:r>
            <a:endParaRPr lang="en-US" sz="3600" b="1" dirty="0"/>
          </a:p>
        </p:txBody>
      </p:sp>
      <p:sp>
        <p:nvSpPr>
          <p:cNvPr id="4" name="Footer Placeholder 3">
            <a:extLst>
              <a:ext uri="{FF2B5EF4-FFF2-40B4-BE49-F238E27FC236}">
                <a16:creationId xmlns:a16="http://schemas.microsoft.com/office/drawing/2014/main" id="{E7B02B6E-1BED-F52B-1769-85BB499FDBD3}"/>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D45D4408-9F09-BE4D-9EEE-F8D46CFA06E4}"/>
              </a:ext>
            </a:extLst>
          </p:cNvPr>
          <p:cNvSpPr>
            <a:spLocks noGrp="1"/>
          </p:cNvSpPr>
          <p:nvPr>
            <p:ph type="dt" sz="half" idx="10"/>
          </p:nvPr>
        </p:nvSpPr>
        <p:spPr>
          <a:xfrm>
            <a:off x="8636000" y="6416675"/>
            <a:ext cx="2844800" cy="365125"/>
          </a:xfrm>
        </p:spPr>
        <p:txBody>
          <a:bodyPr/>
          <a:lstStyle/>
          <a:p>
            <a:r>
              <a:rPr lang="en-US"/>
              <a:t>1/26/2024</a:t>
            </a:r>
          </a:p>
        </p:txBody>
      </p:sp>
      <p:sp>
        <p:nvSpPr>
          <p:cNvPr id="6" name="Slide Number Placeholder 5">
            <a:extLst>
              <a:ext uri="{FF2B5EF4-FFF2-40B4-BE49-F238E27FC236}">
                <a16:creationId xmlns:a16="http://schemas.microsoft.com/office/drawing/2014/main" id="{1C2DC9D1-2FE1-CD83-EA7D-2683C5AB4D97}"/>
              </a:ext>
            </a:extLst>
          </p:cNvPr>
          <p:cNvSpPr>
            <a:spLocks noGrp="1"/>
          </p:cNvSpPr>
          <p:nvPr>
            <p:ph type="sldNum" sz="quarter" idx="12"/>
          </p:nvPr>
        </p:nvSpPr>
        <p:spPr/>
        <p:txBody>
          <a:bodyPr/>
          <a:lstStyle/>
          <a:p>
            <a:fld id="{401CF334-2D5C-4859-84A6-CA7E6E43FAEB}" type="slidenum">
              <a:rPr lang="en-US" smtClean="0"/>
              <a:t>4</a:t>
            </a:fld>
            <a:endParaRPr lang="en-US"/>
          </a:p>
        </p:txBody>
      </p:sp>
    </p:spTree>
    <p:extLst>
      <p:ext uri="{BB962C8B-B14F-4D97-AF65-F5344CB8AC3E}">
        <p14:creationId xmlns:p14="http://schemas.microsoft.com/office/powerpoint/2010/main" val="4234684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D749F-36D2-E6E0-4CB2-D9085DBAF2AE}"/>
              </a:ext>
            </a:extLst>
          </p:cNvPr>
          <p:cNvSpPr>
            <a:spLocks noGrp="1"/>
          </p:cNvSpPr>
          <p:nvPr>
            <p:ph type="title"/>
          </p:nvPr>
        </p:nvSpPr>
        <p:spPr/>
        <p:txBody>
          <a:bodyPr/>
          <a:lstStyle/>
          <a:p>
            <a:r>
              <a:rPr lang="en-US" b="1" dirty="0">
                <a:solidFill>
                  <a:srgbClr val="FF0000"/>
                </a:solidFill>
              </a:rPr>
              <a:t>Other Players</a:t>
            </a:r>
          </a:p>
        </p:txBody>
      </p:sp>
      <p:sp>
        <p:nvSpPr>
          <p:cNvPr id="3" name="Content Placeholder 2">
            <a:extLst>
              <a:ext uri="{FF2B5EF4-FFF2-40B4-BE49-F238E27FC236}">
                <a16:creationId xmlns:a16="http://schemas.microsoft.com/office/drawing/2014/main" id="{E5784945-6EBB-EB96-DA59-1AC8B56C68A4}"/>
              </a:ext>
            </a:extLst>
          </p:cNvPr>
          <p:cNvSpPr>
            <a:spLocks noGrp="1"/>
          </p:cNvSpPr>
          <p:nvPr>
            <p:ph idx="1"/>
          </p:nvPr>
        </p:nvSpPr>
        <p:spPr/>
        <p:txBody>
          <a:bodyPr/>
          <a:lstStyle/>
          <a:p>
            <a:r>
              <a:rPr lang="en-US" b="1" dirty="0"/>
              <a:t>Competitors</a:t>
            </a:r>
          </a:p>
          <a:p>
            <a:endParaRPr lang="en-US" b="1" dirty="0"/>
          </a:p>
          <a:p>
            <a:r>
              <a:rPr lang="en-US" b="1" dirty="0"/>
              <a:t>Collaborators</a:t>
            </a:r>
          </a:p>
          <a:p>
            <a:endParaRPr lang="en-US" b="1" dirty="0"/>
          </a:p>
          <a:p>
            <a:r>
              <a:rPr lang="en-US" b="1" dirty="0"/>
              <a:t>Vendors</a:t>
            </a:r>
          </a:p>
          <a:p>
            <a:endParaRPr lang="en-US" b="1" dirty="0"/>
          </a:p>
          <a:p>
            <a:r>
              <a:rPr lang="en-US" b="1" dirty="0"/>
              <a:t>Plugins</a:t>
            </a:r>
            <a:r>
              <a:rPr lang="en-US" b="1" dirty="0">
                <a:solidFill>
                  <a:srgbClr val="FF0000"/>
                </a:solidFill>
              </a:rPr>
              <a:t> </a:t>
            </a:r>
          </a:p>
        </p:txBody>
      </p:sp>
      <p:sp>
        <p:nvSpPr>
          <p:cNvPr id="4" name="Footer Placeholder 3">
            <a:extLst>
              <a:ext uri="{FF2B5EF4-FFF2-40B4-BE49-F238E27FC236}">
                <a16:creationId xmlns:a16="http://schemas.microsoft.com/office/drawing/2014/main" id="{1DB68D96-EBCF-3E0F-0121-69D63069741F}"/>
              </a:ext>
            </a:extLst>
          </p:cNvPr>
          <p:cNvSpPr>
            <a:spLocks noGrp="1"/>
          </p:cNvSpPr>
          <p:nvPr>
            <p:ph type="ftr" sz="quarter" idx="11"/>
          </p:nvPr>
        </p:nvSpPr>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1C8F78D0-E42E-C7F6-E4CE-EBC6222753F1}"/>
              </a:ext>
            </a:extLst>
          </p:cNvPr>
          <p:cNvSpPr>
            <a:spLocks noGrp="1"/>
          </p:cNvSpPr>
          <p:nvPr>
            <p:ph type="dt" sz="half" idx="10"/>
          </p:nvPr>
        </p:nvSpPr>
        <p:spPr/>
        <p:txBody>
          <a:bodyPr/>
          <a:lstStyle/>
          <a:p>
            <a:r>
              <a:rPr lang="en-US"/>
              <a:t>1/26/2024</a:t>
            </a:r>
            <a:endParaRPr lang="en-US" dirty="0"/>
          </a:p>
        </p:txBody>
      </p:sp>
      <p:sp>
        <p:nvSpPr>
          <p:cNvPr id="6" name="Slide Number Placeholder 5">
            <a:extLst>
              <a:ext uri="{FF2B5EF4-FFF2-40B4-BE49-F238E27FC236}">
                <a16:creationId xmlns:a16="http://schemas.microsoft.com/office/drawing/2014/main" id="{F59AB1A7-8999-6B24-6B85-1B03F898B690}"/>
              </a:ext>
            </a:extLst>
          </p:cNvPr>
          <p:cNvSpPr>
            <a:spLocks noGrp="1"/>
          </p:cNvSpPr>
          <p:nvPr>
            <p:ph type="sldNum" sz="quarter" idx="12"/>
          </p:nvPr>
        </p:nvSpPr>
        <p:spPr/>
        <p:txBody>
          <a:bodyPr/>
          <a:lstStyle/>
          <a:p>
            <a:fld id="{401CF334-2D5C-4859-84A6-CA7E6E43FAEB}" type="slidenum">
              <a:rPr lang="en-US" smtClean="0"/>
              <a:t>5</a:t>
            </a:fld>
            <a:endParaRPr lang="en-US"/>
          </a:p>
        </p:txBody>
      </p:sp>
    </p:spTree>
    <p:extLst>
      <p:ext uri="{BB962C8B-B14F-4D97-AF65-F5344CB8AC3E}">
        <p14:creationId xmlns:p14="http://schemas.microsoft.com/office/powerpoint/2010/main" val="1615999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2A4AD-22E9-1995-7F3E-FF82966D0A29}"/>
              </a:ext>
            </a:extLst>
          </p:cNvPr>
          <p:cNvSpPr>
            <a:spLocks noGrp="1"/>
          </p:cNvSpPr>
          <p:nvPr>
            <p:ph type="title"/>
          </p:nvPr>
        </p:nvSpPr>
        <p:spPr/>
        <p:txBody>
          <a:bodyPr/>
          <a:lstStyle/>
          <a:p>
            <a:r>
              <a:rPr lang="en-US" b="1" dirty="0">
                <a:solidFill>
                  <a:srgbClr val="FF0000"/>
                </a:solidFill>
              </a:rPr>
              <a:t>Potential Legal Uses</a:t>
            </a:r>
          </a:p>
        </p:txBody>
      </p:sp>
      <p:sp>
        <p:nvSpPr>
          <p:cNvPr id="3" name="Content Placeholder 2">
            <a:extLst>
              <a:ext uri="{FF2B5EF4-FFF2-40B4-BE49-F238E27FC236}">
                <a16:creationId xmlns:a16="http://schemas.microsoft.com/office/drawing/2014/main" id="{D1328CFE-F6E5-4D37-7F5A-E51805D26670}"/>
              </a:ext>
            </a:extLst>
          </p:cNvPr>
          <p:cNvSpPr>
            <a:spLocks noGrp="1"/>
          </p:cNvSpPr>
          <p:nvPr>
            <p:ph idx="1"/>
          </p:nvPr>
        </p:nvSpPr>
        <p:spPr/>
        <p:txBody>
          <a:bodyPr>
            <a:normAutofit fontScale="85000" lnSpcReduction="20000"/>
          </a:bodyPr>
          <a:lstStyle/>
          <a:p>
            <a:pPr algn="l">
              <a:buFont typeface="+mj-lt"/>
              <a:buAutoNum type="arabicPeriod"/>
            </a:pPr>
            <a:r>
              <a:rPr lang="en-US" b="1" i="0" dirty="0">
                <a:solidFill>
                  <a:srgbClr val="FF0000"/>
                </a:solidFill>
                <a:effectLst/>
                <a:latin typeface="Söhne"/>
              </a:rPr>
              <a:t>Legal Research</a:t>
            </a:r>
          </a:p>
          <a:p>
            <a:pPr algn="l">
              <a:buFont typeface="+mj-lt"/>
              <a:buAutoNum type="arabicPeriod"/>
            </a:pPr>
            <a:r>
              <a:rPr lang="en-US" b="1" i="0" dirty="0">
                <a:solidFill>
                  <a:srgbClr val="FF0000"/>
                </a:solidFill>
                <a:effectLst/>
                <a:latin typeface="Söhne"/>
              </a:rPr>
              <a:t>Document Review</a:t>
            </a:r>
          </a:p>
          <a:p>
            <a:pPr algn="l">
              <a:buFont typeface="+mj-lt"/>
              <a:buAutoNum type="arabicPeriod"/>
            </a:pPr>
            <a:r>
              <a:rPr lang="en-US" b="1" i="0" dirty="0">
                <a:solidFill>
                  <a:srgbClr val="FF0000"/>
                </a:solidFill>
                <a:effectLst/>
                <a:latin typeface="Söhne"/>
              </a:rPr>
              <a:t>Legal Drafting</a:t>
            </a:r>
          </a:p>
          <a:p>
            <a:pPr algn="l">
              <a:buFont typeface="+mj-lt"/>
              <a:buAutoNum type="arabicPeriod"/>
            </a:pPr>
            <a:r>
              <a:rPr lang="en-US" b="1" i="0" dirty="0">
                <a:solidFill>
                  <a:srgbClr val="FF0000"/>
                </a:solidFill>
                <a:effectLst/>
                <a:latin typeface="Söhne"/>
              </a:rPr>
              <a:t>Legal Advice Chatbots</a:t>
            </a:r>
          </a:p>
          <a:p>
            <a:pPr algn="l">
              <a:buFont typeface="+mj-lt"/>
              <a:buAutoNum type="arabicPeriod"/>
            </a:pPr>
            <a:r>
              <a:rPr lang="en-US" b="1" i="0" dirty="0">
                <a:solidFill>
                  <a:srgbClr val="FF0000"/>
                </a:solidFill>
                <a:effectLst/>
                <a:latin typeface="Söhne"/>
              </a:rPr>
              <a:t>Automating Administrative Tasks</a:t>
            </a:r>
          </a:p>
          <a:p>
            <a:pPr algn="l">
              <a:buFont typeface="+mj-lt"/>
              <a:buAutoNum type="arabicPeriod"/>
            </a:pPr>
            <a:r>
              <a:rPr lang="en-US" b="1" i="0" dirty="0">
                <a:solidFill>
                  <a:srgbClr val="FF0000"/>
                </a:solidFill>
                <a:effectLst/>
                <a:latin typeface="Söhne"/>
              </a:rPr>
              <a:t>Transcription and Dictation</a:t>
            </a:r>
          </a:p>
          <a:p>
            <a:pPr algn="l">
              <a:buFont typeface="+mj-lt"/>
              <a:buAutoNum type="arabicPeriod"/>
            </a:pPr>
            <a:r>
              <a:rPr lang="en-US" b="1" i="0" dirty="0">
                <a:solidFill>
                  <a:srgbClr val="FF0000"/>
                </a:solidFill>
                <a:effectLst/>
                <a:latin typeface="Söhne"/>
              </a:rPr>
              <a:t>Legal Education</a:t>
            </a:r>
          </a:p>
          <a:p>
            <a:pPr algn="l">
              <a:buFont typeface="+mj-lt"/>
              <a:buAutoNum type="arabicPeriod"/>
            </a:pPr>
            <a:r>
              <a:rPr lang="en-US" b="1" i="0" dirty="0">
                <a:solidFill>
                  <a:srgbClr val="FF0000"/>
                </a:solidFill>
                <a:effectLst/>
                <a:latin typeface="Söhne"/>
              </a:rPr>
              <a:t>Contract Analysis</a:t>
            </a:r>
          </a:p>
          <a:p>
            <a:pPr algn="l">
              <a:buFont typeface="+mj-lt"/>
              <a:buAutoNum type="arabicPeriod"/>
            </a:pPr>
            <a:r>
              <a:rPr lang="en-US" b="1" i="0" dirty="0">
                <a:solidFill>
                  <a:srgbClr val="FF0000"/>
                </a:solidFill>
                <a:effectLst/>
                <a:latin typeface="Söhne"/>
              </a:rPr>
              <a:t>Due Diligence</a:t>
            </a:r>
          </a:p>
          <a:p>
            <a:pPr algn="l">
              <a:buFont typeface="+mj-lt"/>
              <a:buAutoNum type="arabicPeriod"/>
            </a:pPr>
            <a:r>
              <a:rPr lang="en-US" b="1" i="0" dirty="0">
                <a:solidFill>
                  <a:srgbClr val="FF0000"/>
                </a:solidFill>
                <a:effectLst/>
                <a:latin typeface="Söhne"/>
              </a:rPr>
              <a:t>Privacy Compliance</a:t>
            </a:r>
          </a:p>
          <a:p>
            <a:pPr algn="l">
              <a:buFont typeface="+mj-lt"/>
              <a:buAutoNum type="arabicPeriod"/>
            </a:pPr>
            <a:r>
              <a:rPr lang="en-US" b="1" i="0" dirty="0">
                <a:solidFill>
                  <a:srgbClr val="FF0000"/>
                </a:solidFill>
                <a:effectLst/>
                <a:latin typeface="Söhne"/>
              </a:rPr>
              <a:t>Trademark Search</a:t>
            </a:r>
          </a:p>
          <a:p>
            <a:endParaRPr lang="en-US" dirty="0"/>
          </a:p>
        </p:txBody>
      </p:sp>
      <p:sp>
        <p:nvSpPr>
          <p:cNvPr id="4" name="Footer Placeholder 3">
            <a:extLst>
              <a:ext uri="{FF2B5EF4-FFF2-40B4-BE49-F238E27FC236}">
                <a16:creationId xmlns:a16="http://schemas.microsoft.com/office/drawing/2014/main" id="{25AF140A-0A82-DC26-AFF8-701012D9BECB}"/>
              </a:ext>
            </a:extLst>
          </p:cNvPr>
          <p:cNvSpPr>
            <a:spLocks noGrp="1"/>
          </p:cNvSpPr>
          <p:nvPr>
            <p:ph type="ftr" sz="quarter" idx="11"/>
          </p:nvPr>
        </p:nvSpPr>
        <p:spPr/>
        <p:txBody>
          <a:bodyPr/>
          <a:lstStyle/>
          <a:p>
            <a:r>
              <a:rPr lang="en-US"/>
              <a:t>Robert F. Copple © 2024</a:t>
            </a:r>
            <a:endParaRPr lang="en-US" dirty="0"/>
          </a:p>
        </p:txBody>
      </p:sp>
      <p:sp>
        <p:nvSpPr>
          <p:cNvPr id="5" name="Date Placeholder 4">
            <a:extLst>
              <a:ext uri="{FF2B5EF4-FFF2-40B4-BE49-F238E27FC236}">
                <a16:creationId xmlns:a16="http://schemas.microsoft.com/office/drawing/2014/main" id="{945904A5-8502-9BB7-462B-EE5565E8739E}"/>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E2959C99-E451-39C5-33DB-1F10B813839A}"/>
              </a:ext>
            </a:extLst>
          </p:cNvPr>
          <p:cNvSpPr>
            <a:spLocks noGrp="1"/>
          </p:cNvSpPr>
          <p:nvPr>
            <p:ph type="sldNum" sz="quarter" idx="12"/>
          </p:nvPr>
        </p:nvSpPr>
        <p:spPr/>
        <p:txBody>
          <a:bodyPr/>
          <a:lstStyle/>
          <a:p>
            <a:fld id="{401CF334-2D5C-4859-84A6-CA7E6E43FAEB}" type="slidenum">
              <a:rPr lang="en-US" smtClean="0"/>
              <a:t>6</a:t>
            </a:fld>
            <a:endParaRPr lang="en-US"/>
          </a:p>
        </p:txBody>
      </p:sp>
    </p:spTree>
    <p:extLst>
      <p:ext uri="{BB962C8B-B14F-4D97-AF65-F5344CB8AC3E}">
        <p14:creationId xmlns:p14="http://schemas.microsoft.com/office/powerpoint/2010/main" val="3831027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D0D75-123B-5B28-50C6-223FD66C2655}"/>
              </a:ext>
            </a:extLst>
          </p:cNvPr>
          <p:cNvSpPr>
            <a:spLocks noGrp="1"/>
          </p:cNvSpPr>
          <p:nvPr>
            <p:ph type="title"/>
          </p:nvPr>
        </p:nvSpPr>
        <p:spPr/>
        <p:txBody>
          <a:bodyPr/>
          <a:lstStyle/>
          <a:p>
            <a:r>
              <a:rPr lang="en-US" b="1" dirty="0">
                <a:solidFill>
                  <a:srgbClr val="FF0000"/>
                </a:solidFill>
              </a:rPr>
              <a:t>Negotiation</a:t>
            </a:r>
          </a:p>
        </p:txBody>
      </p:sp>
      <p:sp>
        <p:nvSpPr>
          <p:cNvPr id="3" name="Content Placeholder 2">
            <a:extLst>
              <a:ext uri="{FF2B5EF4-FFF2-40B4-BE49-F238E27FC236}">
                <a16:creationId xmlns:a16="http://schemas.microsoft.com/office/drawing/2014/main" id="{2DD33E63-9BD9-8C5E-B18A-CD0488C5D1D8}"/>
              </a:ext>
            </a:extLst>
          </p:cNvPr>
          <p:cNvSpPr>
            <a:spLocks noGrp="1"/>
          </p:cNvSpPr>
          <p:nvPr>
            <p:ph idx="1"/>
          </p:nvPr>
        </p:nvSpPr>
        <p:spPr/>
        <p:txBody>
          <a:bodyPr>
            <a:normAutofit fontScale="77500" lnSpcReduction="20000"/>
          </a:bodyPr>
          <a:lstStyle/>
          <a:p>
            <a:pPr algn="l">
              <a:buFont typeface="+mj-lt"/>
              <a:buAutoNum type="arabicPeriod"/>
            </a:pPr>
            <a:r>
              <a:rPr lang="en-US" b="1" i="0" dirty="0">
                <a:solidFill>
                  <a:srgbClr val="FF0000"/>
                </a:solidFill>
                <a:effectLst/>
                <a:latin typeface="Söhne"/>
              </a:rPr>
              <a:t>Information Gathering</a:t>
            </a:r>
          </a:p>
          <a:p>
            <a:pPr algn="l">
              <a:buFont typeface="+mj-lt"/>
              <a:buAutoNum type="arabicPeriod"/>
            </a:pPr>
            <a:r>
              <a:rPr lang="en-US" b="1" i="0" dirty="0">
                <a:solidFill>
                  <a:srgbClr val="FF0000"/>
                </a:solidFill>
                <a:effectLst/>
                <a:latin typeface="Söhne"/>
              </a:rPr>
              <a:t>Proposal Generation</a:t>
            </a:r>
          </a:p>
          <a:p>
            <a:pPr algn="l">
              <a:buFont typeface="+mj-lt"/>
              <a:buAutoNum type="arabicPeriod"/>
            </a:pPr>
            <a:r>
              <a:rPr lang="en-US" b="1" i="0" dirty="0">
                <a:solidFill>
                  <a:srgbClr val="FF0000"/>
                </a:solidFill>
                <a:effectLst/>
                <a:latin typeface="Söhne"/>
              </a:rPr>
              <a:t>Scenario Analysis</a:t>
            </a:r>
          </a:p>
          <a:p>
            <a:pPr algn="l">
              <a:buFont typeface="+mj-lt"/>
              <a:buAutoNum type="arabicPeriod"/>
            </a:pPr>
            <a:r>
              <a:rPr lang="en-US" b="1" i="0" dirty="0">
                <a:solidFill>
                  <a:srgbClr val="FF0000"/>
                </a:solidFill>
                <a:effectLst/>
                <a:latin typeface="Söhne"/>
              </a:rPr>
              <a:t>Language Translation</a:t>
            </a:r>
          </a:p>
          <a:p>
            <a:pPr algn="l">
              <a:buFont typeface="+mj-lt"/>
              <a:buAutoNum type="arabicPeriod"/>
            </a:pPr>
            <a:r>
              <a:rPr lang="en-US" b="1" i="0" dirty="0">
                <a:solidFill>
                  <a:srgbClr val="FF0000"/>
                </a:solidFill>
                <a:effectLst/>
                <a:latin typeface="Söhne"/>
              </a:rPr>
              <a:t>Fact-Checking</a:t>
            </a:r>
          </a:p>
          <a:p>
            <a:pPr algn="l">
              <a:buFont typeface="+mj-lt"/>
              <a:buAutoNum type="arabicPeriod"/>
            </a:pPr>
            <a:r>
              <a:rPr lang="en-US" b="1" i="0" dirty="0">
                <a:solidFill>
                  <a:srgbClr val="FF0000"/>
                </a:solidFill>
                <a:effectLst/>
                <a:latin typeface="Söhne"/>
              </a:rPr>
              <a:t>Drafting Contracts</a:t>
            </a:r>
          </a:p>
          <a:p>
            <a:pPr algn="l">
              <a:buFont typeface="+mj-lt"/>
              <a:buAutoNum type="arabicPeriod"/>
            </a:pPr>
            <a:r>
              <a:rPr lang="en-US" b="1" i="0" dirty="0">
                <a:solidFill>
                  <a:srgbClr val="FF0000"/>
                </a:solidFill>
                <a:effectLst/>
                <a:latin typeface="Söhne"/>
              </a:rPr>
              <a:t>Negotiation Training</a:t>
            </a:r>
          </a:p>
          <a:p>
            <a:pPr algn="l">
              <a:buFont typeface="+mj-lt"/>
              <a:buAutoNum type="arabicPeriod"/>
            </a:pPr>
            <a:r>
              <a:rPr lang="en-US" b="1" i="0" dirty="0">
                <a:solidFill>
                  <a:srgbClr val="FF0000"/>
                </a:solidFill>
                <a:effectLst/>
                <a:latin typeface="Söhne"/>
              </a:rPr>
              <a:t>Documentation Assistance</a:t>
            </a:r>
          </a:p>
          <a:p>
            <a:pPr algn="l">
              <a:buFont typeface="+mj-lt"/>
              <a:buAutoNum type="arabicPeriod"/>
            </a:pPr>
            <a:r>
              <a:rPr lang="en-US" b="1" i="0" dirty="0">
                <a:solidFill>
                  <a:srgbClr val="FF0000"/>
                </a:solidFill>
                <a:effectLst/>
                <a:latin typeface="Söhne"/>
              </a:rPr>
              <a:t>Emotional Intelligence</a:t>
            </a:r>
          </a:p>
          <a:p>
            <a:pPr algn="l">
              <a:buFont typeface="+mj-lt"/>
              <a:buAutoNum type="arabicPeriod"/>
            </a:pPr>
            <a:r>
              <a:rPr lang="en-US" b="1" i="0" dirty="0">
                <a:solidFill>
                  <a:srgbClr val="FF0000"/>
                </a:solidFill>
                <a:effectLst/>
                <a:latin typeface="Söhne"/>
              </a:rPr>
              <a:t>Scheduling and Logistics</a:t>
            </a:r>
          </a:p>
          <a:p>
            <a:pPr algn="l">
              <a:buFont typeface="+mj-lt"/>
              <a:buAutoNum type="arabicPeriod"/>
            </a:pPr>
            <a:r>
              <a:rPr lang="en-US" b="1" i="0" dirty="0">
                <a:solidFill>
                  <a:srgbClr val="FF0000"/>
                </a:solidFill>
                <a:effectLst/>
                <a:latin typeface="Söhne"/>
              </a:rPr>
              <a:t>Counterparty Analysis</a:t>
            </a:r>
          </a:p>
          <a:p>
            <a:pPr algn="l">
              <a:buFont typeface="+mj-lt"/>
              <a:buAutoNum type="arabicPeriod"/>
            </a:pPr>
            <a:r>
              <a:rPr lang="en-US" b="1" i="0" dirty="0">
                <a:solidFill>
                  <a:srgbClr val="FF0000"/>
                </a:solidFill>
                <a:effectLst/>
                <a:latin typeface="Söhne"/>
              </a:rPr>
              <a:t>Ethical Considerations</a:t>
            </a:r>
          </a:p>
          <a:p>
            <a:endParaRPr lang="en-US" b="1" dirty="0">
              <a:solidFill>
                <a:srgbClr val="FF0000"/>
              </a:solidFill>
            </a:endParaRPr>
          </a:p>
        </p:txBody>
      </p:sp>
      <p:sp>
        <p:nvSpPr>
          <p:cNvPr id="4" name="Footer Placeholder 3">
            <a:extLst>
              <a:ext uri="{FF2B5EF4-FFF2-40B4-BE49-F238E27FC236}">
                <a16:creationId xmlns:a16="http://schemas.microsoft.com/office/drawing/2014/main" id="{8F7F4E0D-C9AC-ACB9-B0F3-DA70047A8700}"/>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2EA50888-24E6-A3D3-8057-D352D36C343F}"/>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C0F3BCE5-8640-A8A5-DF07-03D22EE944E6}"/>
              </a:ext>
            </a:extLst>
          </p:cNvPr>
          <p:cNvSpPr>
            <a:spLocks noGrp="1"/>
          </p:cNvSpPr>
          <p:nvPr>
            <p:ph type="sldNum" sz="quarter" idx="12"/>
          </p:nvPr>
        </p:nvSpPr>
        <p:spPr/>
        <p:txBody>
          <a:bodyPr/>
          <a:lstStyle/>
          <a:p>
            <a:fld id="{401CF334-2D5C-4859-84A6-CA7E6E43FAEB}" type="slidenum">
              <a:rPr lang="en-US" smtClean="0"/>
              <a:t>7</a:t>
            </a:fld>
            <a:endParaRPr lang="en-US"/>
          </a:p>
        </p:txBody>
      </p:sp>
    </p:spTree>
    <p:extLst>
      <p:ext uri="{BB962C8B-B14F-4D97-AF65-F5344CB8AC3E}">
        <p14:creationId xmlns:p14="http://schemas.microsoft.com/office/powerpoint/2010/main" val="3117187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E2684-5FFA-E87D-9B04-34DE0EEB2484}"/>
              </a:ext>
            </a:extLst>
          </p:cNvPr>
          <p:cNvSpPr>
            <a:spLocks noGrp="1"/>
          </p:cNvSpPr>
          <p:nvPr>
            <p:ph type="title"/>
          </p:nvPr>
        </p:nvSpPr>
        <p:spPr/>
        <p:txBody>
          <a:bodyPr/>
          <a:lstStyle/>
          <a:p>
            <a:r>
              <a:rPr lang="en-US" b="1" dirty="0">
                <a:solidFill>
                  <a:srgbClr val="FF0000"/>
                </a:solidFill>
              </a:rPr>
              <a:t>ADR - Mediation</a:t>
            </a:r>
          </a:p>
        </p:txBody>
      </p:sp>
      <p:sp>
        <p:nvSpPr>
          <p:cNvPr id="3" name="Content Placeholder 2">
            <a:extLst>
              <a:ext uri="{FF2B5EF4-FFF2-40B4-BE49-F238E27FC236}">
                <a16:creationId xmlns:a16="http://schemas.microsoft.com/office/drawing/2014/main" id="{9FDC1F5E-52FE-CEEE-8F85-780233135414}"/>
              </a:ext>
            </a:extLst>
          </p:cNvPr>
          <p:cNvSpPr>
            <a:spLocks noGrp="1"/>
          </p:cNvSpPr>
          <p:nvPr>
            <p:ph idx="1"/>
          </p:nvPr>
        </p:nvSpPr>
        <p:spPr/>
        <p:txBody>
          <a:bodyPr>
            <a:normAutofit fontScale="92500" lnSpcReduction="20000"/>
          </a:bodyPr>
          <a:lstStyle/>
          <a:p>
            <a:pPr algn="l">
              <a:buFont typeface="+mj-lt"/>
              <a:buAutoNum type="arabicPeriod"/>
            </a:pPr>
            <a:r>
              <a:rPr lang="en-US" b="1" i="0" dirty="0">
                <a:solidFill>
                  <a:srgbClr val="FF0000"/>
                </a:solidFill>
                <a:effectLst/>
                <a:latin typeface="Söhne"/>
              </a:rPr>
              <a:t>Information and Explanation</a:t>
            </a:r>
          </a:p>
          <a:p>
            <a:pPr algn="l">
              <a:buFont typeface="+mj-lt"/>
              <a:buAutoNum type="arabicPeriod"/>
            </a:pPr>
            <a:r>
              <a:rPr lang="en-US" b="1" i="0" dirty="0">
                <a:solidFill>
                  <a:srgbClr val="FF0000"/>
                </a:solidFill>
                <a:effectLst/>
                <a:latin typeface="Söhne"/>
              </a:rPr>
              <a:t>Preparation Assistance</a:t>
            </a:r>
          </a:p>
          <a:p>
            <a:pPr algn="l">
              <a:buFont typeface="+mj-lt"/>
              <a:buAutoNum type="arabicPeriod"/>
            </a:pPr>
            <a:r>
              <a:rPr lang="en-US" b="1" i="0" dirty="0">
                <a:solidFill>
                  <a:srgbClr val="FF0000"/>
                </a:solidFill>
                <a:effectLst/>
                <a:latin typeface="Söhne"/>
              </a:rPr>
              <a:t>Communication Aid</a:t>
            </a:r>
          </a:p>
          <a:p>
            <a:pPr algn="l">
              <a:buFont typeface="+mj-lt"/>
              <a:buAutoNum type="arabicPeriod"/>
            </a:pPr>
            <a:r>
              <a:rPr lang="en-US" b="1" i="0" dirty="0">
                <a:solidFill>
                  <a:srgbClr val="FF0000"/>
                </a:solidFill>
                <a:effectLst/>
                <a:latin typeface="Söhne"/>
              </a:rPr>
              <a:t>Documentation Support</a:t>
            </a:r>
          </a:p>
          <a:p>
            <a:pPr algn="l">
              <a:buFont typeface="+mj-lt"/>
              <a:buAutoNum type="arabicPeriod"/>
            </a:pPr>
            <a:r>
              <a:rPr lang="en-US" b="1" i="0" dirty="0">
                <a:solidFill>
                  <a:srgbClr val="FF0000"/>
                </a:solidFill>
                <a:effectLst/>
                <a:latin typeface="Söhne"/>
              </a:rPr>
              <a:t>Conflict Resolution Techniques</a:t>
            </a:r>
          </a:p>
          <a:p>
            <a:pPr algn="l">
              <a:buFont typeface="+mj-lt"/>
              <a:buAutoNum type="arabicPeriod"/>
            </a:pPr>
            <a:r>
              <a:rPr lang="en-US" b="1" i="0" dirty="0">
                <a:solidFill>
                  <a:srgbClr val="FF0000"/>
                </a:solidFill>
                <a:effectLst/>
                <a:latin typeface="Söhne"/>
              </a:rPr>
              <a:t>Impartial Information</a:t>
            </a:r>
          </a:p>
          <a:p>
            <a:pPr algn="l">
              <a:buFont typeface="+mj-lt"/>
              <a:buAutoNum type="arabicPeriod"/>
            </a:pPr>
            <a:r>
              <a:rPr lang="en-US" b="1" i="0" dirty="0">
                <a:solidFill>
                  <a:srgbClr val="FF0000"/>
                </a:solidFill>
                <a:effectLst/>
                <a:latin typeface="Söhne"/>
              </a:rPr>
              <a:t>Role-Play and Practice</a:t>
            </a:r>
          </a:p>
          <a:p>
            <a:pPr algn="l">
              <a:buFont typeface="+mj-lt"/>
              <a:buAutoNum type="arabicPeriod"/>
            </a:pPr>
            <a:r>
              <a:rPr lang="en-US" b="1" i="0" dirty="0">
                <a:solidFill>
                  <a:srgbClr val="FF0000"/>
                </a:solidFill>
                <a:effectLst/>
                <a:latin typeface="Söhne"/>
              </a:rPr>
              <a:t>Virtual Mediation Assistance</a:t>
            </a:r>
          </a:p>
          <a:p>
            <a:pPr algn="l">
              <a:buFont typeface="+mj-lt"/>
              <a:buAutoNum type="arabicPeriod"/>
            </a:pPr>
            <a:r>
              <a:rPr lang="en-US" b="1" i="0" dirty="0">
                <a:solidFill>
                  <a:srgbClr val="FF0000"/>
                </a:solidFill>
                <a:effectLst/>
                <a:latin typeface="Söhne"/>
              </a:rPr>
              <a:t>Multi-Lingual Support</a:t>
            </a:r>
          </a:p>
          <a:p>
            <a:pPr algn="l">
              <a:buFont typeface="+mj-lt"/>
              <a:buAutoNum type="arabicPeriod"/>
            </a:pPr>
            <a:r>
              <a:rPr lang="en-US" b="1" i="0" dirty="0">
                <a:solidFill>
                  <a:srgbClr val="FF0000"/>
                </a:solidFill>
                <a:effectLst/>
                <a:latin typeface="Söhne"/>
              </a:rPr>
              <a:t>Emotional Support</a:t>
            </a:r>
          </a:p>
          <a:p>
            <a:endParaRPr lang="en-US" dirty="0"/>
          </a:p>
        </p:txBody>
      </p:sp>
      <p:sp>
        <p:nvSpPr>
          <p:cNvPr id="4" name="Footer Placeholder 3">
            <a:extLst>
              <a:ext uri="{FF2B5EF4-FFF2-40B4-BE49-F238E27FC236}">
                <a16:creationId xmlns:a16="http://schemas.microsoft.com/office/drawing/2014/main" id="{90CB64CA-C418-F2DA-0BCC-4E0CD57B65F7}"/>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76E72D3F-6312-1D6A-AA21-ABEA028CEAF4}"/>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4656F4B8-6249-5255-8F59-F2A01AC8C4F6}"/>
              </a:ext>
            </a:extLst>
          </p:cNvPr>
          <p:cNvSpPr>
            <a:spLocks noGrp="1"/>
          </p:cNvSpPr>
          <p:nvPr>
            <p:ph type="sldNum" sz="quarter" idx="12"/>
          </p:nvPr>
        </p:nvSpPr>
        <p:spPr/>
        <p:txBody>
          <a:bodyPr/>
          <a:lstStyle/>
          <a:p>
            <a:fld id="{401CF334-2D5C-4859-84A6-CA7E6E43FAEB}" type="slidenum">
              <a:rPr lang="en-US" smtClean="0"/>
              <a:t>8</a:t>
            </a:fld>
            <a:endParaRPr lang="en-US"/>
          </a:p>
        </p:txBody>
      </p:sp>
    </p:spTree>
    <p:extLst>
      <p:ext uri="{BB962C8B-B14F-4D97-AF65-F5344CB8AC3E}">
        <p14:creationId xmlns:p14="http://schemas.microsoft.com/office/powerpoint/2010/main" val="264667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64993-C254-B598-2342-C65170E5C628}"/>
              </a:ext>
            </a:extLst>
          </p:cNvPr>
          <p:cNvSpPr>
            <a:spLocks noGrp="1"/>
          </p:cNvSpPr>
          <p:nvPr>
            <p:ph type="title"/>
          </p:nvPr>
        </p:nvSpPr>
        <p:spPr/>
        <p:txBody>
          <a:bodyPr/>
          <a:lstStyle/>
          <a:p>
            <a:r>
              <a:rPr lang="en-US" b="1" dirty="0">
                <a:solidFill>
                  <a:srgbClr val="FF0000"/>
                </a:solidFill>
              </a:rPr>
              <a:t>Arbitration and Litigation</a:t>
            </a:r>
          </a:p>
        </p:txBody>
      </p:sp>
      <p:sp>
        <p:nvSpPr>
          <p:cNvPr id="3" name="Content Placeholder 2">
            <a:extLst>
              <a:ext uri="{FF2B5EF4-FFF2-40B4-BE49-F238E27FC236}">
                <a16:creationId xmlns:a16="http://schemas.microsoft.com/office/drawing/2014/main" id="{2F284ED9-2D67-B2AC-32AC-4C724BAABEEB}"/>
              </a:ext>
            </a:extLst>
          </p:cNvPr>
          <p:cNvSpPr>
            <a:spLocks noGrp="1"/>
          </p:cNvSpPr>
          <p:nvPr>
            <p:ph idx="1"/>
          </p:nvPr>
        </p:nvSpPr>
        <p:spPr/>
        <p:txBody>
          <a:bodyPr>
            <a:normAutofit fontScale="77500" lnSpcReduction="20000"/>
          </a:bodyPr>
          <a:lstStyle/>
          <a:p>
            <a:pPr algn="l">
              <a:buFont typeface="+mj-lt"/>
              <a:buAutoNum type="arabicPeriod"/>
            </a:pPr>
            <a:r>
              <a:rPr lang="en-US" b="1" i="0" dirty="0">
                <a:solidFill>
                  <a:srgbClr val="FF0000"/>
                </a:solidFill>
                <a:effectLst/>
                <a:latin typeface="Söhne"/>
              </a:rPr>
              <a:t>Legal Research</a:t>
            </a:r>
          </a:p>
          <a:p>
            <a:pPr algn="l">
              <a:buFont typeface="+mj-lt"/>
              <a:buAutoNum type="arabicPeriod"/>
            </a:pPr>
            <a:r>
              <a:rPr lang="en-US" b="1" i="0" dirty="0">
                <a:solidFill>
                  <a:srgbClr val="FF0000"/>
                </a:solidFill>
                <a:effectLst/>
                <a:latin typeface="Söhne"/>
              </a:rPr>
              <a:t>Case Summaries</a:t>
            </a:r>
          </a:p>
          <a:p>
            <a:pPr algn="l">
              <a:buFont typeface="+mj-lt"/>
              <a:buAutoNum type="arabicPeriod"/>
            </a:pPr>
            <a:r>
              <a:rPr lang="en-US" b="1" i="0" dirty="0">
                <a:solidFill>
                  <a:srgbClr val="FF0000"/>
                </a:solidFill>
                <a:effectLst/>
                <a:latin typeface="Söhne"/>
              </a:rPr>
              <a:t>Drafting Awards</a:t>
            </a:r>
          </a:p>
          <a:p>
            <a:pPr algn="l">
              <a:buFont typeface="+mj-lt"/>
              <a:buAutoNum type="arabicPeriod"/>
            </a:pPr>
            <a:r>
              <a:rPr lang="en-US" b="1" i="0" dirty="0">
                <a:solidFill>
                  <a:srgbClr val="FF0000"/>
                </a:solidFill>
                <a:effectLst/>
                <a:latin typeface="Söhne"/>
              </a:rPr>
              <a:t>Document Review</a:t>
            </a:r>
          </a:p>
          <a:p>
            <a:pPr algn="l">
              <a:buFont typeface="+mj-lt"/>
              <a:buAutoNum type="arabicPeriod"/>
            </a:pPr>
            <a:r>
              <a:rPr lang="en-US" b="1" i="0" dirty="0">
                <a:solidFill>
                  <a:srgbClr val="FF0000"/>
                </a:solidFill>
                <a:effectLst/>
                <a:latin typeface="Söhne"/>
              </a:rPr>
              <a:t>Conflict of Interest Checks</a:t>
            </a:r>
          </a:p>
          <a:p>
            <a:pPr algn="l">
              <a:buFont typeface="+mj-lt"/>
              <a:buAutoNum type="arabicPeriod"/>
            </a:pPr>
            <a:r>
              <a:rPr lang="en-US" b="1" i="0" dirty="0">
                <a:solidFill>
                  <a:srgbClr val="FF0000"/>
                </a:solidFill>
                <a:effectLst/>
                <a:latin typeface="Söhne"/>
              </a:rPr>
              <a:t>Arbitration Clause Drafting</a:t>
            </a:r>
          </a:p>
          <a:p>
            <a:pPr algn="l">
              <a:buFont typeface="+mj-lt"/>
              <a:buAutoNum type="arabicPeriod"/>
            </a:pPr>
            <a:r>
              <a:rPr lang="en-US" b="1" i="0" dirty="0">
                <a:solidFill>
                  <a:srgbClr val="FF0000"/>
                </a:solidFill>
                <a:effectLst/>
                <a:latin typeface="Söhne"/>
              </a:rPr>
              <a:t>Legal Analysis</a:t>
            </a:r>
          </a:p>
          <a:p>
            <a:pPr algn="l">
              <a:buFont typeface="+mj-lt"/>
              <a:buAutoNum type="arabicPeriod"/>
            </a:pPr>
            <a:r>
              <a:rPr lang="en-US" b="1" i="0" dirty="0">
                <a:solidFill>
                  <a:srgbClr val="FF0000"/>
                </a:solidFill>
                <a:effectLst/>
                <a:latin typeface="Söhne"/>
              </a:rPr>
              <a:t>Scheduling and Logistics</a:t>
            </a:r>
          </a:p>
          <a:p>
            <a:pPr algn="l">
              <a:buFont typeface="+mj-lt"/>
              <a:buAutoNum type="arabicPeriod"/>
            </a:pPr>
            <a:r>
              <a:rPr lang="en-US" b="1" i="0" dirty="0">
                <a:solidFill>
                  <a:srgbClr val="FF0000"/>
                </a:solidFill>
                <a:effectLst/>
                <a:latin typeface="Söhne"/>
              </a:rPr>
              <a:t>Legal Guidance</a:t>
            </a:r>
          </a:p>
          <a:p>
            <a:pPr algn="l">
              <a:buFont typeface="+mj-lt"/>
              <a:buAutoNum type="arabicPeriod"/>
            </a:pPr>
            <a:r>
              <a:rPr lang="en-US" b="1" i="0" dirty="0">
                <a:solidFill>
                  <a:srgbClr val="FF0000"/>
                </a:solidFill>
                <a:effectLst/>
                <a:latin typeface="Söhne"/>
              </a:rPr>
              <a:t>Emotional Support</a:t>
            </a:r>
          </a:p>
          <a:p>
            <a:pPr algn="l">
              <a:buFont typeface="+mj-lt"/>
              <a:buAutoNum type="arabicPeriod"/>
            </a:pPr>
            <a:r>
              <a:rPr lang="en-US" b="1" i="0" dirty="0">
                <a:solidFill>
                  <a:srgbClr val="FF0000"/>
                </a:solidFill>
                <a:effectLst/>
                <a:latin typeface="Söhne"/>
              </a:rPr>
              <a:t>Data Management</a:t>
            </a:r>
          </a:p>
          <a:p>
            <a:pPr algn="l">
              <a:buFont typeface="+mj-lt"/>
              <a:buAutoNum type="arabicPeriod"/>
            </a:pPr>
            <a:r>
              <a:rPr lang="en-US" b="1" i="0" dirty="0">
                <a:solidFill>
                  <a:srgbClr val="FF0000"/>
                </a:solidFill>
                <a:effectLst/>
                <a:latin typeface="Söhne"/>
              </a:rPr>
              <a:t>Multi-Lingual Support</a:t>
            </a:r>
          </a:p>
          <a:p>
            <a:endParaRPr lang="en-US" dirty="0"/>
          </a:p>
        </p:txBody>
      </p:sp>
      <p:sp>
        <p:nvSpPr>
          <p:cNvPr id="4" name="Footer Placeholder 3">
            <a:extLst>
              <a:ext uri="{FF2B5EF4-FFF2-40B4-BE49-F238E27FC236}">
                <a16:creationId xmlns:a16="http://schemas.microsoft.com/office/drawing/2014/main" id="{5E9F7CFF-266C-79EC-1862-58004112237D}"/>
              </a:ext>
            </a:extLst>
          </p:cNvPr>
          <p:cNvSpPr>
            <a:spLocks noGrp="1"/>
          </p:cNvSpPr>
          <p:nvPr>
            <p:ph type="ftr" sz="quarter" idx="11"/>
          </p:nvPr>
        </p:nvSpPr>
        <p:spPr/>
        <p:txBody>
          <a:bodyPr/>
          <a:lstStyle/>
          <a:p>
            <a:r>
              <a:rPr lang="en-US" dirty="0"/>
              <a:t>Robert F. Copple © 2024</a:t>
            </a:r>
          </a:p>
        </p:txBody>
      </p:sp>
      <p:sp>
        <p:nvSpPr>
          <p:cNvPr id="5" name="Date Placeholder 4">
            <a:extLst>
              <a:ext uri="{FF2B5EF4-FFF2-40B4-BE49-F238E27FC236}">
                <a16:creationId xmlns:a16="http://schemas.microsoft.com/office/drawing/2014/main" id="{05DD199E-E7C9-6939-BD12-5E82A9B02766}"/>
              </a:ext>
            </a:extLst>
          </p:cNvPr>
          <p:cNvSpPr>
            <a:spLocks noGrp="1"/>
          </p:cNvSpPr>
          <p:nvPr>
            <p:ph type="dt" sz="half" idx="10"/>
          </p:nvPr>
        </p:nvSpPr>
        <p:spPr/>
        <p:txBody>
          <a:bodyPr/>
          <a:lstStyle/>
          <a:p>
            <a:r>
              <a:rPr lang="en-US"/>
              <a:t>1/26/2024</a:t>
            </a:r>
          </a:p>
        </p:txBody>
      </p:sp>
      <p:sp>
        <p:nvSpPr>
          <p:cNvPr id="6" name="Slide Number Placeholder 5">
            <a:extLst>
              <a:ext uri="{FF2B5EF4-FFF2-40B4-BE49-F238E27FC236}">
                <a16:creationId xmlns:a16="http://schemas.microsoft.com/office/drawing/2014/main" id="{F085077F-7F44-ECEA-7DE1-157459B83D79}"/>
              </a:ext>
            </a:extLst>
          </p:cNvPr>
          <p:cNvSpPr>
            <a:spLocks noGrp="1"/>
          </p:cNvSpPr>
          <p:nvPr>
            <p:ph type="sldNum" sz="quarter" idx="12"/>
          </p:nvPr>
        </p:nvSpPr>
        <p:spPr/>
        <p:txBody>
          <a:bodyPr/>
          <a:lstStyle/>
          <a:p>
            <a:fld id="{401CF334-2D5C-4859-84A6-CA7E6E43FAEB}" type="slidenum">
              <a:rPr lang="en-US" smtClean="0"/>
              <a:t>9</a:t>
            </a:fld>
            <a:endParaRPr lang="en-US"/>
          </a:p>
        </p:txBody>
      </p:sp>
    </p:spTree>
    <p:extLst>
      <p:ext uri="{BB962C8B-B14F-4D97-AF65-F5344CB8AC3E}">
        <p14:creationId xmlns:p14="http://schemas.microsoft.com/office/powerpoint/2010/main" val="169808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ightfall design templat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Nightfall design slides.potx" id="{1F21CAEF-9FBE-490C-A0F8-816FBEE90D46}" vid="{85D2A922-5EE5-4375-8B4A-B39999B15898}"/>
    </a:ext>
  </a:extLst>
</a:theme>
</file>

<file path=ppt/theme/theme2.xml><?xml version="1.0" encoding="utf-8"?>
<a:theme xmlns:a="http://schemas.openxmlformats.org/drawingml/2006/main" name="3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5.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6.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15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3E3F4C60C89C24EA9429D8D23DC1D97" ma:contentTypeVersion="15" ma:contentTypeDescription="Create a new document." ma:contentTypeScope="" ma:versionID="8fc808838eeabee70f7d5cf671936c6d">
  <xsd:schema xmlns:xsd="http://www.w3.org/2001/XMLSchema" xmlns:xs="http://www.w3.org/2001/XMLSchema" xmlns:p="http://schemas.microsoft.com/office/2006/metadata/properties" xmlns:ns2="c8e106ee-2b07-4784-b5e6-77342b16324b" xmlns:ns3="11ce981a-dc46-4d3a-bb55-70cb76eac4f2" targetNamespace="http://schemas.microsoft.com/office/2006/metadata/properties" ma:root="true" ma:fieldsID="c4f8e659c1122bac6467646a7d029fd2" ns2:_="" ns3:_="">
    <xsd:import namespace="c8e106ee-2b07-4784-b5e6-77342b16324b"/>
    <xsd:import namespace="11ce981a-dc46-4d3a-bb55-70cb76eac4f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e106ee-2b07-4784-b5e6-77342b16324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d6867837-fa8d-4a99-897a-211cc1880d01"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ce981a-dc46-4d3a-bb55-70cb76eac4f2"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929b4922-763f-49a2-afe7-96cdc7ccace5}" ma:internalName="TaxCatchAll" ma:showField="CatchAllData" ma:web="11ce981a-dc46-4d3a-bb55-70cb76eac4f2">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732B1E-B591-48EF-B5E5-031E83D2EE87}"/>
</file>

<file path=customXml/itemProps2.xml><?xml version="1.0" encoding="utf-8"?>
<ds:datastoreItem xmlns:ds="http://schemas.openxmlformats.org/officeDocument/2006/customXml" ds:itemID="{A4ACF964-34A4-4200-92CB-A2EFCB470C54}"/>
</file>

<file path=docProps/app.xml><?xml version="1.0" encoding="utf-8"?>
<Properties xmlns="http://schemas.openxmlformats.org/officeDocument/2006/extended-properties" xmlns:vt="http://schemas.openxmlformats.org/officeDocument/2006/docPropsVTypes">
  <Template>Nightfall design slides</Template>
  <TotalTime>3619</TotalTime>
  <Words>1479</Words>
  <Application>Microsoft Office PowerPoint</Application>
  <PresentationFormat>Widescreen</PresentationFormat>
  <Paragraphs>277</Paragraphs>
  <Slides>25</Slides>
  <Notes>3</Notes>
  <HiddenSlides>0</HiddenSlides>
  <MMClips>0</MMClips>
  <ScaleCrop>false</ScaleCrop>
  <HeadingPairs>
    <vt:vector size="6" baseType="variant">
      <vt:variant>
        <vt:lpstr>Fonts Used</vt:lpstr>
      </vt:variant>
      <vt:variant>
        <vt:i4>10</vt:i4>
      </vt:variant>
      <vt:variant>
        <vt:lpstr>Theme</vt:lpstr>
      </vt:variant>
      <vt:variant>
        <vt:i4>5</vt:i4>
      </vt:variant>
      <vt:variant>
        <vt:lpstr>Slide Titles</vt:lpstr>
      </vt:variant>
      <vt:variant>
        <vt:i4>25</vt:i4>
      </vt:variant>
    </vt:vector>
  </HeadingPairs>
  <TitlesOfParts>
    <vt:vector size="40" baseType="lpstr">
      <vt:lpstr>Aptos</vt:lpstr>
      <vt:lpstr>Aptos Display</vt:lpstr>
      <vt:lpstr>Arial</vt:lpstr>
      <vt:lpstr>Calibri</vt:lpstr>
      <vt:lpstr>Helvetica Neue</vt:lpstr>
      <vt:lpstr>Publico</vt:lpstr>
      <vt:lpstr>Söhne</vt:lpstr>
      <vt:lpstr>Wingdings</vt:lpstr>
      <vt:lpstr>Wingdings 2</vt:lpstr>
      <vt:lpstr>Wingdings 3</vt:lpstr>
      <vt:lpstr>Nightfall design template</vt:lpstr>
      <vt:lpstr>3_Custom Design</vt:lpstr>
      <vt:lpstr>1_Custom Design</vt:lpstr>
      <vt:lpstr>2_Custom Design</vt:lpstr>
      <vt:lpstr>Custom Design</vt:lpstr>
      <vt:lpstr>Navigating the NEW Legal Landscape: AI's Impact on the Law </vt:lpstr>
      <vt:lpstr> </vt:lpstr>
      <vt:lpstr>AI Computer Functions</vt:lpstr>
      <vt:lpstr>What is ChatGPT?</vt:lpstr>
      <vt:lpstr>Other Players</vt:lpstr>
      <vt:lpstr>Potential Legal Uses</vt:lpstr>
      <vt:lpstr>Negotiation</vt:lpstr>
      <vt:lpstr>ADR - Mediation</vt:lpstr>
      <vt:lpstr>Arbitration and Litigation</vt:lpstr>
      <vt:lpstr>Legal Brief Writing</vt:lpstr>
      <vt:lpstr>Patent Law Uses</vt:lpstr>
      <vt:lpstr>Contracts</vt:lpstr>
      <vt:lpstr>Ethical Issues </vt:lpstr>
      <vt:lpstr>ChatGPT Intellectual Property Issues</vt:lpstr>
      <vt:lpstr>ChatGPT Intellectual Property Issues</vt:lpstr>
      <vt:lpstr>PowerPoint Presentation</vt:lpstr>
      <vt:lpstr>Regulation Legal Regulators are Developing AI Guidelines </vt:lpstr>
      <vt:lpstr>The Duty of Technical Competence </vt:lpstr>
      <vt:lpstr>States Adopting the Duty of Technical Competence</vt:lpstr>
      <vt:lpstr>The Duty of Technical Confidentiality</vt:lpstr>
      <vt:lpstr>Confidentiality: Electronic Storage and Transmittal of Information</vt:lpstr>
      <vt:lpstr>The Duty of Communication: Lawyers’ Obligations After a Data Breach or Cyber Attack</vt:lpstr>
      <vt:lpstr>Application to New Legal Technologies</vt:lpstr>
      <vt:lpstr>California Leading The Way In Developing AI Guidelines</vt:lpstr>
      <vt:lpstr>Takeaways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Elizabeth Holmes On Trial:  The Rights and Roles of Patients in Biotech and Medical Device Fraud</dc:title>
  <dc:creator>Robert Copple</dc:creator>
  <cp:lastModifiedBy>Robert Copple</cp:lastModifiedBy>
  <cp:revision>51</cp:revision>
  <dcterms:created xsi:type="dcterms:W3CDTF">2023-05-16T21:05:15Z</dcterms:created>
  <dcterms:modified xsi:type="dcterms:W3CDTF">2024-01-24T23:50:43Z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Order">
    <vt:r8>74064800</vt:r8>
  </property>
  <property fmtid="{D5CDD505-2E9C-101B-9397-08002B2CF9AE}" pid="4" name="HiddenCategoryTags">
    <vt:lpwstr/>
  </property>
  <property fmtid="{D5CDD505-2E9C-101B-9397-08002B2CF9AE}" pid="5" name="InternalTags">
    <vt:lpwstr/>
  </property>
  <property fmtid="{D5CDD505-2E9C-101B-9397-08002B2CF9AE}" pid="6" name="FeatureTags">
    <vt:lpwstr/>
  </property>
  <property fmtid="{D5CDD505-2E9C-101B-9397-08002B2CF9AE}" pid="7" name="LocalizationTags">
    <vt:lpwstr/>
  </property>
  <property fmtid="{D5CDD505-2E9C-101B-9397-08002B2CF9AE}" pid="8" name="CategoryTags">
    <vt:lpwstr/>
  </property>
  <property fmtid="{D5CDD505-2E9C-101B-9397-08002B2CF9AE}" pid="9" name="Applications">
    <vt:lpwstr/>
  </property>
  <property fmtid="{D5CDD505-2E9C-101B-9397-08002B2CF9AE}" pid="10" name="CampaignTags">
    <vt:lpwstr/>
  </property>
  <property fmtid="{D5CDD505-2E9C-101B-9397-08002B2CF9AE}" pid="11" name="ScenarioTags">
    <vt:lpwstr/>
  </property>
</Properties>
</file>