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3"/>
  </p:notesMasterIdLst>
  <p:sldIdLst>
    <p:sldId id="256" r:id="rId2"/>
    <p:sldId id="271" r:id="rId3"/>
    <p:sldId id="257" r:id="rId4"/>
    <p:sldId id="272" r:id="rId5"/>
    <p:sldId id="286" r:id="rId6"/>
    <p:sldId id="273" r:id="rId7"/>
    <p:sldId id="287" r:id="rId8"/>
    <p:sldId id="288" r:id="rId9"/>
    <p:sldId id="289" r:id="rId10"/>
    <p:sldId id="274" r:id="rId11"/>
    <p:sldId id="275" r:id="rId12"/>
    <p:sldId id="276" r:id="rId13"/>
    <p:sldId id="278" r:id="rId14"/>
    <p:sldId id="280" r:id="rId15"/>
    <p:sldId id="279" r:id="rId16"/>
    <p:sldId id="283" r:id="rId17"/>
    <p:sldId id="277" r:id="rId18"/>
    <p:sldId id="281" r:id="rId19"/>
    <p:sldId id="282" r:id="rId20"/>
    <p:sldId id="285" r:id="rId21"/>
    <p:sldId id="28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B1902-BE61-4A85-9BBE-D391668B9928}" v="134" dt="2026-09-16T17:02:11.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90" d="100"/>
          <a:sy n="90" d="100"/>
        </p:scale>
        <p:origin x="38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Dietz" userId="b699b20d-458b-4a37-b539-83cb4ab046da" providerId="ADAL" clId="{5946CB8E-AB68-4EE4-8D57-0F814F6767B4}"/>
    <pc:docChg chg="undo custSel addSld delSld modSld">
      <pc:chgData name="Beth Dietz" userId="b699b20d-458b-4a37-b539-83cb4ab046da" providerId="ADAL" clId="{5946CB8E-AB68-4EE4-8D57-0F814F6767B4}" dt="2026-09-16T17:20:42.695" v="2067" actId="20577"/>
      <pc:docMkLst>
        <pc:docMk/>
      </pc:docMkLst>
      <pc:sldChg chg="modSp mod">
        <pc:chgData name="Beth Dietz" userId="b699b20d-458b-4a37-b539-83cb4ab046da" providerId="ADAL" clId="{5946CB8E-AB68-4EE4-8D57-0F814F6767B4}" dt="2026-09-15T15:11:08.460" v="497" actId="20577"/>
        <pc:sldMkLst>
          <pc:docMk/>
          <pc:sldMk cId="392004158" sldId="256"/>
        </pc:sldMkLst>
        <pc:spChg chg="mod">
          <ac:chgData name="Beth Dietz" userId="b699b20d-458b-4a37-b539-83cb4ab046da" providerId="ADAL" clId="{5946CB8E-AB68-4EE4-8D57-0F814F6767B4}" dt="2026-09-15T14:01:39.050" v="101" actId="20577"/>
          <ac:spMkLst>
            <pc:docMk/>
            <pc:sldMk cId="392004158" sldId="256"/>
            <ac:spMk id="2" creationId="{D94FF329-DF3F-EFC9-3172-364B3EC46757}"/>
          </ac:spMkLst>
        </pc:spChg>
        <pc:spChg chg="mod">
          <ac:chgData name="Beth Dietz" userId="b699b20d-458b-4a37-b539-83cb4ab046da" providerId="ADAL" clId="{5946CB8E-AB68-4EE4-8D57-0F814F6767B4}" dt="2026-09-15T15:11:08.460" v="497" actId="20577"/>
          <ac:spMkLst>
            <pc:docMk/>
            <pc:sldMk cId="392004158" sldId="256"/>
            <ac:spMk id="3" creationId="{78F1EE1B-E3FE-9EFE-34E7-4A13392B7FCB}"/>
          </ac:spMkLst>
        </pc:spChg>
      </pc:sldChg>
      <pc:sldChg chg="modSp">
        <pc:chgData name="Beth Dietz" userId="b699b20d-458b-4a37-b539-83cb4ab046da" providerId="ADAL" clId="{5946CB8E-AB68-4EE4-8D57-0F814F6767B4}" dt="2026-09-14T21:31:28.043" v="72"/>
        <pc:sldMkLst>
          <pc:docMk/>
          <pc:sldMk cId="3803430712" sldId="257"/>
        </pc:sldMkLst>
        <pc:spChg chg="mod">
          <ac:chgData name="Beth Dietz" userId="b699b20d-458b-4a37-b539-83cb4ab046da" providerId="ADAL" clId="{5946CB8E-AB68-4EE4-8D57-0F814F6767B4}" dt="2026-09-14T21:27:53.635" v="66"/>
          <ac:spMkLst>
            <pc:docMk/>
            <pc:sldMk cId="3803430712" sldId="257"/>
            <ac:spMk id="2" creationId="{618AC8A5-8A98-E9E2-2A0A-CDB84580BFCE}"/>
          </ac:spMkLst>
        </pc:spChg>
        <pc:graphicFrameChg chg="mod">
          <ac:chgData name="Beth Dietz" userId="b699b20d-458b-4a37-b539-83cb4ab046da" providerId="ADAL" clId="{5946CB8E-AB68-4EE4-8D57-0F814F6767B4}" dt="2026-09-14T21:31:28.043" v="72"/>
          <ac:graphicFrameMkLst>
            <pc:docMk/>
            <pc:sldMk cId="3803430712" sldId="257"/>
            <ac:graphicFrameMk id="6" creationId="{BEB19C9D-C69F-0368-D6A7-CBDFC05C4147}"/>
          </ac:graphicFrameMkLst>
        </pc:graphicFrameChg>
      </pc:sldChg>
      <pc:sldChg chg="del">
        <pc:chgData name="Beth Dietz" userId="b699b20d-458b-4a37-b539-83cb4ab046da" providerId="ADAL" clId="{5946CB8E-AB68-4EE4-8D57-0F814F6767B4}" dt="2026-09-15T14:58:51.175" v="347" actId="47"/>
        <pc:sldMkLst>
          <pc:docMk/>
          <pc:sldMk cId="3538151198" sldId="258"/>
        </pc:sldMkLst>
      </pc:sldChg>
      <pc:sldChg chg="del">
        <pc:chgData name="Beth Dietz" userId="b699b20d-458b-4a37-b539-83cb4ab046da" providerId="ADAL" clId="{5946CB8E-AB68-4EE4-8D57-0F814F6767B4}" dt="2026-09-15T14:58:49.848" v="345" actId="47"/>
        <pc:sldMkLst>
          <pc:docMk/>
          <pc:sldMk cId="3741959365" sldId="259"/>
        </pc:sldMkLst>
      </pc:sldChg>
      <pc:sldChg chg="del">
        <pc:chgData name="Beth Dietz" userId="b699b20d-458b-4a37-b539-83cb4ab046da" providerId="ADAL" clId="{5946CB8E-AB68-4EE4-8D57-0F814F6767B4}" dt="2026-09-15T14:58:50.600" v="346" actId="47"/>
        <pc:sldMkLst>
          <pc:docMk/>
          <pc:sldMk cId="1513320994" sldId="262"/>
        </pc:sldMkLst>
      </pc:sldChg>
      <pc:sldChg chg="del">
        <pc:chgData name="Beth Dietz" userId="b699b20d-458b-4a37-b539-83cb4ab046da" providerId="ADAL" clId="{5946CB8E-AB68-4EE4-8D57-0F814F6767B4}" dt="2026-09-15T14:58:52.173" v="348" actId="47"/>
        <pc:sldMkLst>
          <pc:docMk/>
          <pc:sldMk cId="3786633793" sldId="263"/>
        </pc:sldMkLst>
      </pc:sldChg>
      <pc:sldChg chg="del">
        <pc:chgData name="Beth Dietz" userId="b699b20d-458b-4a37-b539-83cb4ab046da" providerId="ADAL" clId="{5946CB8E-AB68-4EE4-8D57-0F814F6767B4}" dt="2026-09-15T14:58:53.129" v="349" actId="47"/>
        <pc:sldMkLst>
          <pc:docMk/>
          <pc:sldMk cId="1892630932" sldId="264"/>
        </pc:sldMkLst>
      </pc:sldChg>
      <pc:sldChg chg="del">
        <pc:chgData name="Beth Dietz" userId="b699b20d-458b-4a37-b539-83cb4ab046da" providerId="ADAL" clId="{5946CB8E-AB68-4EE4-8D57-0F814F6767B4}" dt="2026-09-15T14:58:54.920" v="351" actId="47"/>
        <pc:sldMkLst>
          <pc:docMk/>
          <pc:sldMk cId="76744205" sldId="265"/>
        </pc:sldMkLst>
      </pc:sldChg>
      <pc:sldChg chg="del">
        <pc:chgData name="Beth Dietz" userId="b699b20d-458b-4a37-b539-83cb4ab046da" providerId="ADAL" clId="{5946CB8E-AB68-4EE4-8D57-0F814F6767B4}" dt="2026-09-15T14:58:55.900" v="352" actId="47"/>
        <pc:sldMkLst>
          <pc:docMk/>
          <pc:sldMk cId="438699216" sldId="266"/>
        </pc:sldMkLst>
      </pc:sldChg>
      <pc:sldChg chg="del">
        <pc:chgData name="Beth Dietz" userId="b699b20d-458b-4a37-b539-83cb4ab046da" providerId="ADAL" clId="{5946CB8E-AB68-4EE4-8D57-0F814F6767B4}" dt="2026-09-15T14:58:56.907" v="353" actId="47"/>
        <pc:sldMkLst>
          <pc:docMk/>
          <pc:sldMk cId="2742444891" sldId="267"/>
        </pc:sldMkLst>
      </pc:sldChg>
      <pc:sldChg chg="del">
        <pc:chgData name="Beth Dietz" userId="b699b20d-458b-4a37-b539-83cb4ab046da" providerId="ADAL" clId="{5946CB8E-AB68-4EE4-8D57-0F814F6767B4}" dt="2026-09-15T14:58:57.844" v="354" actId="47"/>
        <pc:sldMkLst>
          <pc:docMk/>
          <pc:sldMk cId="1041576285" sldId="268"/>
        </pc:sldMkLst>
      </pc:sldChg>
      <pc:sldChg chg="modSp del mod">
        <pc:chgData name="Beth Dietz" userId="b699b20d-458b-4a37-b539-83cb4ab046da" providerId="ADAL" clId="{5946CB8E-AB68-4EE4-8D57-0F814F6767B4}" dt="2026-09-15T14:58:48.083" v="344" actId="47"/>
        <pc:sldMkLst>
          <pc:docMk/>
          <pc:sldMk cId="645611288" sldId="269"/>
        </pc:sldMkLst>
        <pc:spChg chg="mod">
          <ac:chgData name="Beth Dietz" userId="b699b20d-458b-4a37-b539-83cb4ab046da" providerId="ADAL" clId="{5946CB8E-AB68-4EE4-8D57-0F814F6767B4}" dt="2026-09-15T14:22:25.785" v="208" actId="20577"/>
          <ac:spMkLst>
            <pc:docMk/>
            <pc:sldMk cId="645611288" sldId="269"/>
            <ac:spMk id="2" creationId="{6A94FF3D-AA0E-85FC-D235-AD10D2C3A9AE}"/>
          </ac:spMkLst>
        </pc:spChg>
        <pc:spChg chg="mod">
          <ac:chgData name="Beth Dietz" userId="b699b20d-458b-4a37-b539-83cb4ab046da" providerId="ADAL" clId="{5946CB8E-AB68-4EE4-8D57-0F814F6767B4}" dt="2026-09-15T14:22:31.400" v="209" actId="20577"/>
          <ac:spMkLst>
            <pc:docMk/>
            <pc:sldMk cId="645611288" sldId="269"/>
            <ac:spMk id="3" creationId="{44D91705-C8DD-B4FE-3F5D-A9FFB8EA8134}"/>
          </ac:spMkLst>
        </pc:spChg>
      </pc:sldChg>
      <pc:sldChg chg="del">
        <pc:chgData name="Beth Dietz" userId="b699b20d-458b-4a37-b539-83cb4ab046da" providerId="ADAL" clId="{5946CB8E-AB68-4EE4-8D57-0F814F6767B4}" dt="2026-09-15T14:58:54.163" v="350" actId="47"/>
        <pc:sldMkLst>
          <pc:docMk/>
          <pc:sldMk cId="300318499" sldId="270"/>
        </pc:sldMkLst>
      </pc:sldChg>
      <pc:sldChg chg="modSp">
        <pc:chgData name="Beth Dietz" userId="b699b20d-458b-4a37-b539-83cb4ab046da" providerId="ADAL" clId="{5946CB8E-AB68-4EE4-8D57-0F814F6767B4}" dt="2026-09-14T21:45:24.261" v="77"/>
        <pc:sldMkLst>
          <pc:docMk/>
          <pc:sldMk cId="2894746475" sldId="271"/>
        </pc:sldMkLst>
        <pc:spChg chg="mod">
          <ac:chgData name="Beth Dietz" userId="b699b20d-458b-4a37-b539-83cb4ab046da" providerId="ADAL" clId="{5946CB8E-AB68-4EE4-8D57-0F814F6767B4}" dt="2026-09-14T21:34:01.583" v="73"/>
          <ac:spMkLst>
            <pc:docMk/>
            <pc:sldMk cId="2894746475" sldId="271"/>
            <ac:spMk id="2" creationId="{C9E95665-0ABF-28AF-0841-CF803400C98C}"/>
          </ac:spMkLst>
        </pc:spChg>
        <pc:spChg chg="mod">
          <ac:chgData name="Beth Dietz" userId="b699b20d-458b-4a37-b539-83cb4ab046da" providerId="ADAL" clId="{5946CB8E-AB68-4EE4-8D57-0F814F6767B4}" dt="2026-09-14T21:45:24.261" v="77"/>
          <ac:spMkLst>
            <pc:docMk/>
            <pc:sldMk cId="2894746475" sldId="271"/>
            <ac:spMk id="3" creationId="{FBC2EFB7-CC38-3DA3-993D-B2DC27D0A3EF}"/>
          </ac:spMkLst>
        </pc:spChg>
      </pc:sldChg>
      <pc:sldChg chg="modSp mod">
        <pc:chgData name="Beth Dietz" userId="b699b20d-458b-4a37-b539-83cb4ab046da" providerId="ADAL" clId="{5946CB8E-AB68-4EE4-8D57-0F814F6767B4}" dt="2026-09-16T15:39:54.752" v="712" actId="207"/>
        <pc:sldMkLst>
          <pc:docMk/>
          <pc:sldMk cId="2775669232" sldId="272"/>
        </pc:sldMkLst>
        <pc:spChg chg="mod">
          <ac:chgData name="Beth Dietz" userId="b699b20d-458b-4a37-b539-83cb4ab046da" providerId="ADAL" clId="{5946CB8E-AB68-4EE4-8D57-0F814F6767B4}" dt="2026-09-15T14:09:04.124" v="105" actId="20577"/>
          <ac:spMkLst>
            <pc:docMk/>
            <pc:sldMk cId="2775669232" sldId="272"/>
            <ac:spMk id="2" creationId="{B052280B-66DE-8100-D37C-66CD90B2823D}"/>
          </ac:spMkLst>
        </pc:spChg>
        <pc:spChg chg="mod">
          <ac:chgData name="Beth Dietz" userId="b699b20d-458b-4a37-b539-83cb4ab046da" providerId="ADAL" clId="{5946CB8E-AB68-4EE4-8D57-0F814F6767B4}" dt="2026-09-16T15:39:54.752" v="712" actId="207"/>
          <ac:spMkLst>
            <pc:docMk/>
            <pc:sldMk cId="2775669232" sldId="272"/>
            <ac:spMk id="3" creationId="{08FD9259-9E90-1FCF-A3FA-05B9D51F6466}"/>
          </ac:spMkLst>
        </pc:spChg>
      </pc:sldChg>
      <pc:sldChg chg="modSp new mod">
        <pc:chgData name="Beth Dietz" userId="b699b20d-458b-4a37-b539-83cb4ab046da" providerId="ADAL" clId="{5946CB8E-AB68-4EE4-8D57-0F814F6767B4}" dt="2026-09-16T15:42:24.853" v="721" actId="1076"/>
        <pc:sldMkLst>
          <pc:docMk/>
          <pc:sldMk cId="3720800421" sldId="273"/>
        </pc:sldMkLst>
        <pc:spChg chg="mod">
          <ac:chgData name="Beth Dietz" userId="b699b20d-458b-4a37-b539-83cb4ab046da" providerId="ADAL" clId="{5946CB8E-AB68-4EE4-8D57-0F814F6767B4}" dt="2026-09-15T14:22:45.821" v="232" actId="20577"/>
          <ac:spMkLst>
            <pc:docMk/>
            <pc:sldMk cId="3720800421" sldId="273"/>
            <ac:spMk id="2" creationId="{52EAC55E-9619-98E8-8C3B-0799B223CF21}"/>
          </ac:spMkLst>
        </pc:spChg>
        <pc:spChg chg="mod">
          <ac:chgData name="Beth Dietz" userId="b699b20d-458b-4a37-b539-83cb4ab046da" providerId="ADAL" clId="{5946CB8E-AB68-4EE4-8D57-0F814F6767B4}" dt="2026-09-16T15:42:24.853" v="721" actId="1076"/>
          <ac:spMkLst>
            <pc:docMk/>
            <pc:sldMk cId="3720800421" sldId="273"/>
            <ac:spMk id="3" creationId="{E591B561-2155-D1B5-89DB-59D94AD97369}"/>
          </ac:spMkLst>
        </pc:spChg>
      </pc:sldChg>
      <pc:sldChg chg="modSp new mod">
        <pc:chgData name="Beth Dietz" userId="b699b20d-458b-4a37-b539-83cb4ab046da" providerId="ADAL" clId="{5946CB8E-AB68-4EE4-8D57-0F814F6767B4}" dt="2026-09-15T14:50:45.169" v="312" actId="207"/>
        <pc:sldMkLst>
          <pc:docMk/>
          <pc:sldMk cId="1356995327" sldId="274"/>
        </pc:sldMkLst>
        <pc:spChg chg="mod">
          <ac:chgData name="Beth Dietz" userId="b699b20d-458b-4a37-b539-83cb4ab046da" providerId="ADAL" clId="{5946CB8E-AB68-4EE4-8D57-0F814F6767B4}" dt="2026-09-15T14:36:36.245" v="284" actId="20577"/>
          <ac:spMkLst>
            <pc:docMk/>
            <pc:sldMk cId="1356995327" sldId="274"/>
            <ac:spMk id="2" creationId="{A905A3FA-54B2-BB42-C799-F9348B39F908}"/>
          </ac:spMkLst>
        </pc:spChg>
        <pc:spChg chg="mod">
          <ac:chgData name="Beth Dietz" userId="b699b20d-458b-4a37-b539-83cb4ab046da" providerId="ADAL" clId="{5946CB8E-AB68-4EE4-8D57-0F814F6767B4}" dt="2026-09-15T14:50:45.169" v="312" actId="207"/>
          <ac:spMkLst>
            <pc:docMk/>
            <pc:sldMk cId="1356995327" sldId="274"/>
            <ac:spMk id="3" creationId="{1ADA20FA-402B-16EA-AAB3-83C5160DBDE2}"/>
          </ac:spMkLst>
        </pc:spChg>
      </pc:sldChg>
      <pc:sldChg chg="modSp new mod">
        <pc:chgData name="Beth Dietz" userId="b699b20d-458b-4a37-b539-83cb4ab046da" providerId="ADAL" clId="{5946CB8E-AB68-4EE4-8D57-0F814F6767B4}" dt="2026-09-15T14:49:48.154" v="305" actId="207"/>
        <pc:sldMkLst>
          <pc:docMk/>
          <pc:sldMk cId="1413187144" sldId="275"/>
        </pc:sldMkLst>
        <pc:spChg chg="mod">
          <ac:chgData name="Beth Dietz" userId="b699b20d-458b-4a37-b539-83cb4ab046da" providerId="ADAL" clId="{5946CB8E-AB68-4EE4-8D57-0F814F6767B4}" dt="2026-09-15T14:43:48.136" v="293"/>
          <ac:spMkLst>
            <pc:docMk/>
            <pc:sldMk cId="1413187144" sldId="275"/>
            <ac:spMk id="2" creationId="{53E7E9CC-A385-0FC8-DC47-708FE5534433}"/>
          </ac:spMkLst>
        </pc:spChg>
        <pc:spChg chg="mod">
          <ac:chgData name="Beth Dietz" userId="b699b20d-458b-4a37-b539-83cb4ab046da" providerId="ADAL" clId="{5946CB8E-AB68-4EE4-8D57-0F814F6767B4}" dt="2026-09-15T14:49:48.154" v="305" actId="207"/>
          <ac:spMkLst>
            <pc:docMk/>
            <pc:sldMk cId="1413187144" sldId="275"/>
            <ac:spMk id="3" creationId="{7AE0BA85-2399-2F9D-733A-C28B16E554B7}"/>
          </ac:spMkLst>
        </pc:spChg>
      </pc:sldChg>
      <pc:sldChg chg="modSp new mod">
        <pc:chgData name="Beth Dietz" userId="b699b20d-458b-4a37-b539-83cb4ab046da" providerId="ADAL" clId="{5946CB8E-AB68-4EE4-8D57-0F814F6767B4}" dt="2026-09-16T15:44:50.632" v="739" actId="207"/>
        <pc:sldMkLst>
          <pc:docMk/>
          <pc:sldMk cId="3558246404" sldId="276"/>
        </pc:sldMkLst>
        <pc:spChg chg="mod">
          <ac:chgData name="Beth Dietz" userId="b699b20d-458b-4a37-b539-83cb4ab046da" providerId="ADAL" clId="{5946CB8E-AB68-4EE4-8D57-0F814F6767B4}" dt="2026-09-15T14:52:13.639" v="334" actId="20577"/>
          <ac:spMkLst>
            <pc:docMk/>
            <pc:sldMk cId="3558246404" sldId="276"/>
            <ac:spMk id="2" creationId="{5C0457AB-CE0B-D726-91D1-D08DEDD70E65}"/>
          </ac:spMkLst>
        </pc:spChg>
        <pc:spChg chg="mod">
          <ac:chgData name="Beth Dietz" userId="b699b20d-458b-4a37-b539-83cb4ab046da" providerId="ADAL" clId="{5946CB8E-AB68-4EE4-8D57-0F814F6767B4}" dt="2026-09-16T15:44:50.632" v="739" actId="207"/>
          <ac:spMkLst>
            <pc:docMk/>
            <pc:sldMk cId="3558246404" sldId="276"/>
            <ac:spMk id="3" creationId="{5BC44B38-04ED-ECA4-3D0F-D8564AAEEED8}"/>
          </ac:spMkLst>
        </pc:spChg>
      </pc:sldChg>
      <pc:sldChg chg="modSp new mod">
        <pc:chgData name="Beth Dietz" userId="b699b20d-458b-4a37-b539-83cb4ab046da" providerId="ADAL" clId="{5946CB8E-AB68-4EE4-8D57-0F814F6767B4}" dt="2026-09-16T17:18:07.745" v="2049" actId="207"/>
        <pc:sldMkLst>
          <pc:docMk/>
          <pc:sldMk cId="36189910" sldId="277"/>
        </pc:sldMkLst>
        <pc:spChg chg="mod">
          <ac:chgData name="Beth Dietz" userId="b699b20d-458b-4a37-b539-83cb4ab046da" providerId="ADAL" clId="{5946CB8E-AB68-4EE4-8D57-0F814F6767B4}" dt="2026-09-15T14:59:35.786" v="380" actId="20577"/>
          <ac:spMkLst>
            <pc:docMk/>
            <pc:sldMk cId="36189910" sldId="277"/>
            <ac:spMk id="2" creationId="{D444D194-4DEB-86CF-AA42-F6A434E7DF8E}"/>
          </ac:spMkLst>
        </pc:spChg>
        <pc:spChg chg="mod">
          <ac:chgData name="Beth Dietz" userId="b699b20d-458b-4a37-b539-83cb4ab046da" providerId="ADAL" clId="{5946CB8E-AB68-4EE4-8D57-0F814F6767B4}" dt="2026-09-16T17:18:07.745" v="2049" actId="207"/>
          <ac:spMkLst>
            <pc:docMk/>
            <pc:sldMk cId="36189910" sldId="277"/>
            <ac:spMk id="3" creationId="{55AFA9F6-68A8-99EE-7A2F-6B9EEF2A8726}"/>
          </ac:spMkLst>
        </pc:spChg>
      </pc:sldChg>
      <pc:sldChg chg="modSp new mod">
        <pc:chgData name="Beth Dietz" userId="b699b20d-458b-4a37-b539-83cb4ab046da" providerId="ADAL" clId="{5946CB8E-AB68-4EE4-8D57-0F814F6767B4}" dt="2026-09-16T17:16:24.646" v="2048" actId="207"/>
        <pc:sldMkLst>
          <pc:docMk/>
          <pc:sldMk cId="1196643861" sldId="278"/>
        </pc:sldMkLst>
        <pc:spChg chg="mod">
          <ac:chgData name="Beth Dietz" userId="b699b20d-458b-4a37-b539-83cb4ab046da" providerId="ADAL" clId="{5946CB8E-AB68-4EE4-8D57-0F814F6767B4}" dt="2026-09-15T17:21:53.609" v="551" actId="20577"/>
          <ac:spMkLst>
            <pc:docMk/>
            <pc:sldMk cId="1196643861" sldId="278"/>
            <ac:spMk id="2" creationId="{9E8DCF45-F189-2C97-772C-D3B1C8652513}"/>
          </ac:spMkLst>
        </pc:spChg>
        <pc:spChg chg="mod">
          <ac:chgData name="Beth Dietz" userId="b699b20d-458b-4a37-b539-83cb4ab046da" providerId="ADAL" clId="{5946CB8E-AB68-4EE4-8D57-0F814F6767B4}" dt="2026-09-16T17:16:24.646" v="2048" actId="207"/>
          <ac:spMkLst>
            <pc:docMk/>
            <pc:sldMk cId="1196643861" sldId="278"/>
            <ac:spMk id="3" creationId="{AB652F21-2DBF-C02D-F08F-130A59FF3D9E}"/>
          </ac:spMkLst>
        </pc:spChg>
      </pc:sldChg>
      <pc:sldChg chg="modSp new del mod">
        <pc:chgData name="Beth Dietz" userId="b699b20d-458b-4a37-b539-83cb4ab046da" providerId="ADAL" clId="{5946CB8E-AB68-4EE4-8D57-0F814F6767B4}" dt="2026-09-16T16:38:13" v="1021" actId="2696"/>
        <pc:sldMkLst>
          <pc:docMk/>
          <pc:sldMk cId="996640097" sldId="279"/>
        </pc:sldMkLst>
        <pc:spChg chg="mod">
          <ac:chgData name="Beth Dietz" userId="b699b20d-458b-4a37-b539-83cb4ab046da" providerId="ADAL" clId="{5946CB8E-AB68-4EE4-8D57-0F814F6767B4}" dt="2026-09-15T15:00:00.873" v="419" actId="20577"/>
          <ac:spMkLst>
            <pc:docMk/>
            <pc:sldMk cId="996640097" sldId="279"/>
            <ac:spMk id="2" creationId="{EA6E5F78-0387-E71E-C882-4C135740B99E}"/>
          </ac:spMkLst>
        </pc:spChg>
        <pc:spChg chg="mod">
          <ac:chgData name="Beth Dietz" userId="b699b20d-458b-4a37-b539-83cb4ab046da" providerId="ADAL" clId="{5946CB8E-AB68-4EE4-8D57-0F814F6767B4}" dt="2026-09-16T16:15:06.599" v="749" actId="27636"/>
          <ac:spMkLst>
            <pc:docMk/>
            <pc:sldMk cId="996640097" sldId="279"/>
            <ac:spMk id="3" creationId="{CE356BC1-A628-00AF-B248-46A8EFCF0495}"/>
          </ac:spMkLst>
        </pc:spChg>
      </pc:sldChg>
      <pc:sldChg chg="modSp add mod">
        <pc:chgData name="Beth Dietz" userId="b699b20d-458b-4a37-b539-83cb4ab046da" providerId="ADAL" clId="{5946CB8E-AB68-4EE4-8D57-0F814F6767B4}" dt="2026-09-16T16:38:56.664" v="1026" actId="207"/>
        <pc:sldMkLst>
          <pc:docMk/>
          <pc:sldMk cId="2811082176" sldId="279"/>
        </pc:sldMkLst>
        <pc:spChg chg="mod">
          <ac:chgData name="Beth Dietz" userId="b699b20d-458b-4a37-b539-83cb4ab046da" providerId="ADAL" clId="{5946CB8E-AB68-4EE4-8D57-0F814F6767B4}" dt="2026-09-16T16:38:56.664" v="1026" actId="207"/>
          <ac:spMkLst>
            <pc:docMk/>
            <pc:sldMk cId="2811082176" sldId="279"/>
            <ac:spMk id="3" creationId="{CE356BC1-A628-00AF-B248-46A8EFCF0495}"/>
          </ac:spMkLst>
        </pc:spChg>
      </pc:sldChg>
      <pc:sldChg chg="modSp new mod">
        <pc:chgData name="Beth Dietz" userId="b699b20d-458b-4a37-b539-83cb4ab046da" providerId="ADAL" clId="{5946CB8E-AB68-4EE4-8D57-0F814F6767B4}" dt="2026-09-16T15:47:29.626" v="742" actId="207"/>
        <pc:sldMkLst>
          <pc:docMk/>
          <pc:sldMk cId="3040142465" sldId="280"/>
        </pc:sldMkLst>
        <pc:spChg chg="mod">
          <ac:chgData name="Beth Dietz" userId="b699b20d-458b-4a37-b539-83cb4ab046da" providerId="ADAL" clId="{5946CB8E-AB68-4EE4-8D57-0F814F6767B4}" dt="2026-09-15T17:31:42.960" v="614" actId="20577"/>
          <ac:spMkLst>
            <pc:docMk/>
            <pc:sldMk cId="3040142465" sldId="280"/>
            <ac:spMk id="2" creationId="{6C92FDAF-D51B-FF3E-D84F-2ED7F2184D77}"/>
          </ac:spMkLst>
        </pc:spChg>
        <pc:spChg chg="mod">
          <ac:chgData name="Beth Dietz" userId="b699b20d-458b-4a37-b539-83cb4ab046da" providerId="ADAL" clId="{5946CB8E-AB68-4EE4-8D57-0F814F6767B4}" dt="2026-09-16T15:47:29.626" v="742" actId="207"/>
          <ac:spMkLst>
            <pc:docMk/>
            <pc:sldMk cId="3040142465" sldId="280"/>
            <ac:spMk id="3" creationId="{454F6C13-895E-350B-E01C-A089388025D3}"/>
          </ac:spMkLst>
        </pc:spChg>
      </pc:sldChg>
      <pc:sldChg chg="modSp new mod">
        <pc:chgData name="Beth Dietz" userId="b699b20d-458b-4a37-b539-83cb4ab046da" providerId="ADAL" clId="{5946CB8E-AB68-4EE4-8D57-0F814F6767B4}" dt="2026-09-16T16:22:41.121" v="821" actId="207"/>
        <pc:sldMkLst>
          <pc:docMk/>
          <pc:sldMk cId="3316920500" sldId="281"/>
        </pc:sldMkLst>
        <pc:spChg chg="mod">
          <ac:chgData name="Beth Dietz" userId="b699b20d-458b-4a37-b539-83cb4ab046da" providerId="ADAL" clId="{5946CB8E-AB68-4EE4-8D57-0F814F6767B4}" dt="2026-09-15T18:28:40.873" v="684" actId="20577"/>
          <ac:spMkLst>
            <pc:docMk/>
            <pc:sldMk cId="3316920500" sldId="281"/>
            <ac:spMk id="2" creationId="{3CD13BA2-7AF0-3EB1-C92E-80E21A123509}"/>
          </ac:spMkLst>
        </pc:spChg>
        <pc:spChg chg="mod">
          <ac:chgData name="Beth Dietz" userId="b699b20d-458b-4a37-b539-83cb4ab046da" providerId="ADAL" clId="{5946CB8E-AB68-4EE4-8D57-0F814F6767B4}" dt="2026-09-16T16:22:41.121" v="821" actId="207"/>
          <ac:spMkLst>
            <pc:docMk/>
            <pc:sldMk cId="3316920500" sldId="281"/>
            <ac:spMk id="3" creationId="{7663A22F-8862-7466-CE2F-17622C588B65}"/>
          </ac:spMkLst>
        </pc:spChg>
      </pc:sldChg>
      <pc:sldChg chg="modSp new mod">
        <pc:chgData name="Beth Dietz" userId="b699b20d-458b-4a37-b539-83cb4ab046da" providerId="ADAL" clId="{5946CB8E-AB68-4EE4-8D57-0F814F6767B4}" dt="2026-09-16T16:23:10.462" v="822" actId="207"/>
        <pc:sldMkLst>
          <pc:docMk/>
          <pc:sldMk cId="2165601825" sldId="282"/>
        </pc:sldMkLst>
        <pc:spChg chg="mod">
          <ac:chgData name="Beth Dietz" userId="b699b20d-458b-4a37-b539-83cb4ab046da" providerId="ADAL" clId="{5946CB8E-AB68-4EE4-8D57-0F814F6767B4}" dt="2026-09-15T18:29:08.149" v="708" actId="20577"/>
          <ac:spMkLst>
            <pc:docMk/>
            <pc:sldMk cId="2165601825" sldId="282"/>
            <ac:spMk id="2" creationId="{EBB7A101-C605-6BAB-0255-6FE6A74F98A2}"/>
          </ac:spMkLst>
        </pc:spChg>
        <pc:spChg chg="mod">
          <ac:chgData name="Beth Dietz" userId="b699b20d-458b-4a37-b539-83cb4ab046da" providerId="ADAL" clId="{5946CB8E-AB68-4EE4-8D57-0F814F6767B4}" dt="2026-09-16T16:23:10.462" v="822" actId="207"/>
          <ac:spMkLst>
            <pc:docMk/>
            <pc:sldMk cId="2165601825" sldId="282"/>
            <ac:spMk id="3" creationId="{69AC6EAF-9ED2-A3F6-E103-18412F15C885}"/>
          </ac:spMkLst>
        </pc:spChg>
      </pc:sldChg>
      <pc:sldChg chg="modSp new del mod">
        <pc:chgData name="Beth Dietz" userId="b699b20d-458b-4a37-b539-83cb4ab046da" providerId="ADAL" clId="{5946CB8E-AB68-4EE4-8D57-0F814F6767B4}" dt="2026-09-16T16:38:28.856" v="1023" actId="2696"/>
        <pc:sldMkLst>
          <pc:docMk/>
          <pc:sldMk cId="838854920" sldId="283"/>
        </pc:sldMkLst>
        <pc:spChg chg="mod">
          <ac:chgData name="Beth Dietz" userId="b699b20d-458b-4a37-b539-83cb4ab046da" providerId="ADAL" clId="{5946CB8E-AB68-4EE4-8D57-0F814F6767B4}" dt="2026-09-16T16:17:12.879" v="811" actId="20577"/>
          <ac:spMkLst>
            <pc:docMk/>
            <pc:sldMk cId="838854920" sldId="283"/>
            <ac:spMk id="2" creationId="{EA8318EA-806E-D5A8-CA6C-4FAD28D79801}"/>
          </ac:spMkLst>
        </pc:spChg>
        <pc:spChg chg="mod">
          <ac:chgData name="Beth Dietz" userId="b699b20d-458b-4a37-b539-83cb4ab046da" providerId="ADAL" clId="{5946CB8E-AB68-4EE4-8D57-0F814F6767B4}" dt="2026-09-16T16:21:28.654" v="817" actId="207"/>
          <ac:spMkLst>
            <pc:docMk/>
            <pc:sldMk cId="838854920" sldId="283"/>
            <ac:spMk id="3" creationId="{6A3267CE-2317-FD8F-412F-D4D390317D66}"/>
          </ac:spMkLst>
        </pc:spChg>
      </pc:sldChg>
      <pc:sldChg chg="add">
        <pc:chgData name="Beth Dietz" userId="b699b20d-458b-4a37-b539-83cb4ab046da" providerId="ADAL" clId="{5946CB8E-AB68-4EE4-8D57-0F814F6767B4}" dt="2026-09-16T16:38:34.423" v="1024"/>
        <pc:sldMkLst>
          <pc:docMk/>
          <pc:sldMk cId="1250288750" sldId="283"/>
        </pc:sldMkLst>
      </pc:sldChg>
      <pc:sldChg chg="modSp new mod">
        <pc:chgData name="Beth Dietz" userId="b699b20d-458b-4a37-b539-83cb4ab046da" providerId="ADAL" clId="{5946CB8E-AB68-4EE4-8D57-0F814F6767B4}" dt="2026-09-16T17:20:42.695" v="2067" actId="20577"/>
        <pc:sldMkLst>
          <pc:docMk/>
          <pc:sldMk cId="3207768058" sldId="284"/>
        </pc:sldMkLst>
        <pc:spChg chg="mod">
          <ac:chgData name="Beth Dietz" userId="b699b20d-458b-4a37-b539-83cb4ab046da" providerId="ADAL" clId="{5946CB8E-AB68-4EE4-8D57-0F814F6767B4}" dt="2026-09-16T17:20:42.695" v="2067" actId="20577"/>
          <ac:spMkLst>
            <pc:docMk/>
            <pc:sldMk cId="3207768058" sldId="284"/>
            <ac:spMk id="2" creationId="{12C55D1E-6751-0576-B30A-664D8394F4BE}"/>
          </ac:spMkLst>
        </pc:spChg>
        <pc:spChg chg="mod">
          <ac:chgData name="Beth Dietz" userId="b699b20d-458b-4a37-b539-83cb4ab046da" providerId="ADAL" clId="{5946CB8E-AB68-4EE4-8D57-0F814F6767B4}" dt="2026-09-16T16:44:45.878" v="1483" actId="20577"/>
          <ac:spMkLst>
            <pc:docMk/>
            <pc:sldMk cId="3207768058" sldId="284"/>
            <ac:spMk id="3" creationId="{CF02D970-34C0-1786-FA39-D1DDF2E6D2D5}"/>
          </ac:spMkLst>
        </pc:spChg>
      </pc:sldChg>
      <pc:sldChg chg="modSp new mod">
        <pc:chgData name="Beth Dietz" userId="b699b20d-458b-4a37-b539-83cb4ab046da" providerId="ADAL" clId="{5946CB8E-AB68-4EE4-8D57-0F814F6767B4}" dt="2026-09-16T16:31:21.618" v="861" actId="207"/>
        <pc:sldMkLst>
          <pc:docMk/>
          <pc:sldMk cId="4288600992" sldId="285"/>
        </pc:sldMkLst>
        <pc:spChg chg="mod">
          <ac:chgData name="Beth Dietz" userId="b699b20d-458b-4a37-b539-83cb4ab046da" providerId="ADAL" clId="{5946CB8E-AB68-4EE4-8D57-0F814F6767B4}" dt="2026-09-16T16:30:36.289" v="857" actId="20577"/>
          <ac:spMkLst>
            <pc:docMk/>
            <pc:sldMk cId="4288600992" sldId="285"/>
            <ac:spMk id="2" creationId="{ECDA0ECF-4427-D145-B5D2-C07D97EAB075}"/>
          </ac:spMkLst>
        </pc:spChg>
        <pc:spChg chg="mod">
          <ac:chgData name="Beth Dietz" userId="b699b20d-458b-4a37-b539-83cb4ab046da" providerId="ADAL" clId="{5946CB8E-AB68-4EE4-8D57-0F814F6767B4}" dt="2026-09-16T16:31:21.618" v="861" actId="207"/>
          <ac:spMkLst>
            <pc:docMk/>
            <pc:sldMk cId="4288600992" sldId="285"/>
            <ac:spMk id="3" creationId="{AD96B84A-A47D-3FC5-D985-CB915AC3AC07}"/>
          </ac:spMkLst>
        </pc:spChg>
      </pc:sldChg>
      <pc:sldChg chg="addSp delSp modSp new mod modClrScheme chgLayout">
        <pc:chgData name="Beth Dietz" userId="b699b20d-458b-4a37-b539-83cb4ab046da" providerId="ADAL" clId="{5946CB8E-AB68-4EE4-8D57-0F814F6767B4}" dt="2026-09-16T16:40:38.140" v="1145" actId="20577"/>
        <pc:sldMkLst>
          <pc:docMk/>
          <pc:sldMk cId="4179562923" sldId="286"/>
        </pc:sldMkLst>
        <pc:spChg chg="del mod ord">
          <ac:chgData name="Beth Dietz" userId="b699b20d-458b-4a37-b539-83cb4ab046da" providerId="ADAL" clId="{5946CB8E-AB68-4EE4-8D57-0F814F6767B4}" dt="2026-09-16T16:35:25.813" v="863" actId="700"/>
          <ac:spMkLst>
            <pc:docMk/>
            <pc:sldMk cId="4179562923" sldId="286"/>
            <ac:spMk id="2" creationId="{D4E50ABA-5787-FD7F-3ACA-9B2FEF26EB5C}"/>
          </ac:spMkLst>
        </pc:spChg>
        <pc:spChg chg="del mod ord">
          <ac:chgData name="Beth Dietz" userId="b699b20d-458b-4a37-b539-83cb4ab046da" providerId="ADAL" clId="{5946CB8E-AB68-4EE4-8D57-0F814F6767B4}" dt="2026-09-16T16:35:25.813" v="863" actId="700"/>
          <ac:spMkLst>
            <pc:docMk/>
            <pc:sldMk cId="4179562923" sldId="286"/>
            <ac:spMk id="3" creationId="{658E1DE7-3088-1AD7-EC9D-E42F72DB6E90}"/>
          </ac:spMkLst>
        </pc:spChg>
        <pc:spChg chg="add mod ord">
          <ac:chgData name="Beth Dietz" userId="b699b20d-458b-4a37-b539-83cb4ab046da" providerId="ADAL" clId="{5946CB8E-AB68-4EE4-8D57-0F814F6767B4}" dt="2026-09-16T16:35:41.095" v="897" actId="20577"/>
          <ac:spMkLst>
            <pc:docMk/>
            <pc:sldMk cId="4179562923" sldId="286"/>
            <ac:spMk id="4" creationId="{59F3DB88-524B-F4C0-3BC2-4C6509EE9675}"/>
          </ac:spMkLst>
        </pc:spChg>
        <pc:spChg chg="add mod ord">
          <ac:chgData name="Beth Dietz" userId="b699b20d-458b-4a37-b539-83cb4ab046da" providerId="ADAL" clId="{5946CB8E-AB68-4EE4-8D57-0F814F6767B4}" dt="2026-09-16T16:40:38.140" v="1145" actId="20577"/>
          <ac:spMkLst>
            <pc:docMk/>
            <pc:sldMk cId="4179562923" sldId="286"/>
            <ac:spMk id="5" creationId="{8B38CDBB-CC01-682E-5B4B-3E872EE0745B}"/>
          </ac:spMkLst>
        </pc:spChg>
      </pc:sldChg>
      <pc:sldChg chg="new del">
        <pc:chgData name="Beth Dietz" userId="b699b20d-458b-4a37-b539-83cb4ab046da" providerId="ADAL" clId="{5946CB8E-AB68-4EE4-8D57-0F814F6767B4}" dt="2026-09-16T16:44:53.232" v="1484" actId="2696"/>
        <pc:sldMkLst>
          <pc:docMk/>
          <pc:sldMk cId="261754596" sldId="287"/>
        </pc:sldMkLst>
      </pc:sldChg>
      <pc:sldChg chg="modSp new mod">
        <pc:chgData name="Beth Dietz" userId="b699b20d-458b-4a37-b539-83cb4ab046da" providerId="ADAL" clId="{5946CB8E-AB68-4EE4-8D57-0F814F6767B4}" dt="2026-09-16T17:14:11.740" v="2045" actId="207"/>
        <pc:sldMkLst>
          <pc:docMk/>
          <pc:sldMk cId="2817144479" sldId="287"/>
        </pc:sldMkLst>
        <pc:spChg chg="mod">
          <ac:chgData name="Beth Dietz" userId="b699b20d-458b-4a37-b539-83cb4ab046da" providerId="ADAL" clId="{5946CB8E-AB68-4EE4-8D57-0F814F6767B4}" dt="2026-09-16T16:50:08.719" v="1517" actId="20577"/>
          <ac:spMkLst>
            <pc:docMk/>
            <pc:sldMk cId="2817144479" sldId="287"/>
            <ac:spMk id="2" creationId="{4FD2E0B4-24DE-F749-74C7-7CA8DD3390DD}"/>
          </ac:spMkLst>
        </pc:spChg>
        <pc:spChg chg="mod">
          <ac:chgData name="Beth Dietz" userId="b699b20d-458b-4a37-b539-83cb4ab046da" providerId="ADAL" clId="{5946CB8E-AB68-4EE4-8D57-0F814F6767B4}" dt="2026-09-16T17:14:11.740" v="2045" actId="207"/>
          <ac:spMkLst>
            <pc:docMk/>
            <pc:sldMk cId="2817144479" sldId="287"/>
            <ac:spMk id="3" creationId="{3D5EC0CA-E807-D3ED-05C9-B88542301F82}"/>
          </ac:spMkLst>
        </pc:spChg>
      </pc:sldChg>
      <pc:sldChg chg="new del">
        <pc:chgData name="Beth Dietz" userId="b699b20d-458b-4a37-b539-83cb4ab046da" providerId="ADAL" clId="{5946CB8E-AB68-4EE4-8D57-0F814F6767B4}" dt="2026-09-16T16:54:39.662" v="1569" actId="680"/>
        <pc:sldMkLst>
          <pc:docMk/>
          <pc:sldMk cId="951094701" sldId="288"/>
        </pc:sldMkLst>
      </pc:sldChg>
      <pc:sldChg chg="modSp add mod">
        <pc:chgData name="Beth Dietz" userId="b699b20d-458b-4a37-b539-83cb4ab046da" providerId="ADAL" clId="{5946CB8E-AB68-4EE4-8D57-0F814F6767B4}" dt="2026-09-16T17:14:39.616" v="2046" actId="207"/>
        <pc:sldMkLst>
          <pc:docMk/>
          <pc:sldMk cId="1490418596" sldId="288"/>
        </pc:sldMkLst>
        <pc:spChg chg="mod">
          <ac:chgData name="Beth Dietz" userId="b699b20d-458b-4a37-b539-83cb4ab046da" providerId="ADAL" clId="{5946CB8E-AB68-4EE4-8D57-0F814F6767B4}" dt="2026-09-16T17:14:39.616" v="2046" actId="207"/>
          <ac:spMkLst>
            <pc:docMk/>
            <pc:sldMk cId="1490418596" sldId="288"/>
            <ac:spMk id="3" creationId="{8030B900-45EB-D36A-9B36-52640618C31F}"/>
          </ac:spMkLst>
        </pc:spChg>
      </pc:sldChg>
      <pc:sldChg chg="modSp new mod">
        <pc:chgData name="Beth Dietz" userId="b699b20d-458b-4a37-b539-83cb4ab046da" providerId="ADAL" clId="{5946CB8E-AB68-4EE4-8D57-0F814F6767B4}" dt="2026-09-16T17:08:19.463" v="2044" actId="207"/>
        <pc:sldMkLst>
          <pc:docMk/>
          <pc:sldMk cId="808470330" sldId="289"/>
        </pc:sldMkLst>
        <pc:spChg chg="mod">
          <ac:chgData name="Beth Dietz" userId="b699b20d-458b-4a37-b539-83cb4ab046da" providerId="ADAL" clId="{5946CB8E-AB68-4EE4-8D57-0F814F6767B4}" dt="2026-09-16T17:04:36.218" v="1882" actId="20577"/>
          <ac:spMkLst>
            <pc:docMk/>
            <pc:sldMk cId="808470330" sldId="289"/>
            <ac:spMk id="2" creationId="{3279F0F4-1BBA-6A88-BA69-C65E117F98B9}"/>
          </ac:spMkLst>
        </pc:spChg>
        <pc:spChg chg="mod">
          <ac:chgData name="Beth Dietz" userId="b699b20d-458b-4a37-b539-83cb4ab046da" providerId="ADAL" clId="{5946CB8E-AB68-4EE4-8D57-0F814F6767B4}" dt="2026-09-16T17:08:19.463" v="2044" actId="207"/>
          <ac:spMkLst>
            <pc:docMk/>
            <pc:sldMk cId="808470330" sldId="289"/>
            <ac:spMk id="3" creationId="{716B88BA-1DDB-0344-C5F7-941158A5567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EDDF08-9634-4F7F-8CB0-5C317F9C5106}"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560BFB37-9DB5-4378-95B8-5C617B2D9E6E}">
      <dgm:prSet phldrT="[Text]" phldr="0"/>
      <dgm:spPr/>
      <dgm:t>
        <a:bodyPr/>
        <a:lstStyle/>
        <a:p>
          <a:pPr algn="ctr">
            <a:buNone/>
          </a:pPr>
          <a:r>
            <a:rPr lang="en-US" b="0" i="0" dirty="0"/>
            <a:t>Like any technology, its use must align with a legal professional’s professional responsibilities, including the Arizona Rules of Professional Conduct and Arizona Supreme Court Rules. Legal professionals must understand the risks and benefits associated with generative AI in connection with providing legal services. </a:t>
          </a:r>
          <a:endParaRPr lang="en-US" dirty="0"/>
        </a:p>
      </dgm:t>
    </dgm:pt>
    <dgm:pt modelId="{E71F1281-632F-43D7-9CA7-F3BD705E26C1}" type="parTrans" cxnId="{604FCDC1-30E4-451A-B6A0-66D99DE87ED2}">
      <dgm:prSet/>
      <dgm:spPr/>
      <dgm:t>
        <a:bodyPr/>
        <a:lstStyle/>
        <a:p>
          <a:endParaRPr lang="en-US"/>
        </a:p>
      </dgm:t>
    </dgm:pt>
    <dgm:pt modelId="{7C614B3A-F557-41A5-B9CB-93E37E2B18B5}" type="sibTrans" cxnId="{604FCDC1-30E4-451A-B6A0-66D99DE87ED2}">
      <dgm:prSet/>
      <dgm:spPr/>
      <dgm:t>
        <a:bodyPr/>
        <a:lstStyle/>
        <a:p>
          <a:endParaRPr lang="en-US"/>
        </a:p>
      </dgm:t>
    </dgm:pt>
    <dgm:pt modelId="{EC9A9C96-3CB0-41A8-AFB1-9C4201A0C266}">
      <dgm:prSet phldrT="[Text]" phldr="0"/>
      <dgm:spPr/>
      <dgm:t>
        <a:bodyPr/>
        <a:lstStyle/>
        <a:p>
          <a:pPr algn="ctr"/>
          <a:r>
            <a:rPr lang="en-US" b="0" i="0" dirty="0"/>
            <a:t>The impact of these professional responsibilities depends on various factors, including the nature of the client, the matter, the practice area, firm size, and the generative AI tools utilized, which can range from publicly available models to proprietary solutions.</a:t>
          </a:r>
          <a:endParaRPr lang="en-US" dirty="0"/>
        </a:p>
      </dgm:t>
    </dgm:pt>
    <dgm:pt modelId="{CDB3CEAF-0F15-4349-9E2E-EAF83B7D161A}" type="parTrans" cxnId="{BB0A189E-AB82-4238-9A4E-EB31BCE7BADA}">
      <dgm:prSet/>
      <dgm:spPr/>
      <dgm:t>
        <a:bodyPr/>
        <a:lstStyle/>
        <a:p>
          <a:endParaRPr lang="en-US"/>
        </a:p>
      </dgm:t>
    </dgm:pt>
    <dgm:pt modelId="{3AAAC9BF-A101-43EF-A564-8EE6A52CECDA}" type="sibTrans" cxnId="{BB0A189E-AB82-4238-9A4E-EB31BCE7BADA}">
      <dgm:prSet/>
      <dgm:spPr/>
      <dgm:t>
        <a:bodyPr/>
        <a:lstStyle/>
        <a:p>
          <a:endParaRPr lang="en-US"/>
        </a:p>
      </dgm:t>
    </dgm:pt>
    <dgm:pt modelId="{1D316766-B3E0-44A1-BDA0-044C38B78245}">
      <dgm:prSet phldrT="[Text]" phldr="0"/>
      <dgm:spPr/>
      <dgm:t>
        <a:bodyPr/>
        <a:lstStyle/>
        <a:p>
          <a:pPr algn="ctr"/>
          <a:r>
            <a:rPr lang="en-US" b="0" i="0" dirty="0"/>
            <a:t>Legal professionals must exercise caution, independent judgment, and verification when integrating generative AI into legal work. This Practical Guidance seeks to provide a framework for responsible generative AI use in the Arizona legal profession.</a:t>
          </a:r>
          <a:endParaRPr lang="en-US" dirty="0"/>
        </a:p>
      </dgm:t>
    </dgm:pt>
    <dgm:pt modelId="{57E13A21-F034-4AE9-9159-25F1749824C9}" type="parTrans" cxnId="{87CC19BB-E5AB-4154-8589-6D455E9F5C46}">
      <dgm:prSet/>
      <dgm:spPr/>
      <dgm:t>
        <a:bodyPr/>
        <a:lstStyle/>
        <a:p>
          <a:endParaRPr lang="en-US"/>
        </a:p>
      </dgm:t>
    </dgm:pt>
    <dgm:pt modelId="{16BD954B-BBDE-4FF6-B829-E1896B90E278}" type="sibTrans" cxnId="{87CC19BB-E5AB-4154-8589-6D455E9F5C46}">
      <dgm:prSet/>
      <dgm:spPr/>
      <dgm:t>
        <a:bodyPr/>
        <a:lstStyle/>
        <a:p>
          <a:endParaRPr lang="en-US"/>
        </a:p>
      </dgm:t>
    </dgm:pt>
    <dgm:pt modelId="{AA5354F5-4042-4318-AF94-E8C99C9E0E5C}" type="pres">
      <dgm:prSet presAssocID="{E4EDDF08-9634-4F7F-8CB0-5C317F9C5106}" presName="diagram" presStyleCnt="0">
        <dgm:presLayoutVars>
          <dgm:dir/>
          <dgm:resizeHandles val="exact"/>
        </dgm:presLayoutVars>
      </dgm:prSet>
      <dgm:spPr/>
    </dgm:pt>
    <dgm:pt modelId="{D8698880-05C0-46CB-B9CC-D3092194283B}" type="pres">
      <dgm:prSet presAssocID="{560BFB37-9DB5-4378-95B8-5C617B2D9E6E}" presName="node" presStyleLbl="node1" presStyleIdx="0" presStyleCnt="3">
        <dgm:presLayoutVars>
          <dgm:bulletEnabled val="1"/>
        </dgm:presLayoutVars>
      </dgm:prSet>
      <dgm:spPr/>
    </dgm:pt>
    <dgm:pt modelId="{6EB18514-2817-4E7A-A200-A4FF1E87AED7}" type="pres">
      <dgm:prSet presAssocID="{7C614B3A-F557-41A5-B9CB-93E37E2B18B5}" presName="sibTrans" presStyleCnt="0"/>
      <dgm:spPr/>
    </dgm:pt>
    <dgm:pt modelId="{0BF28D43-5D42-488C-92B8-4F3C6A8B30E1}" type="pres">
      <dgm:prSet presAssocID="{EC9A9C96-3CB0-41A8-AFB1-9C4201A0C266}" presName="node" presStyleLbl="node1" presStyleIdx="1" presStyleCnt="3">
        <dgm:presLayoutVars>
          <dgm:bulletEnabled val="1"/>
        </dgm:presLayoutVars>
      </dgm:prSet>
      <dgm:spPr/>
    </dgm:pt>
    <dgm:pt modelId="{886B685D-4DBD-4F4B-9FF2-AD01E65E95E6}" type="pres">
      <dgm:prSet presAssocID="{3AAAC9BF-A101-43EF-A564-8EE6A52CECDA}" presName="sibTrans" presStyleCnt="0"/>
      <dgm:spPr/>
    </dgm:pt>
    <dgm:pt modelId="{2D546124-8346-4C88-A7C0-BDB33E69E3BE}" type="pres">
      <dgm:prSet presAssocID="{1D316766-B3E0-44A1-BDA0-044C38B78245}" presName="node" presStyleLbl="node1" presStyleIdx="2" presStyleCnt="3">
        <dgm:presLayoutVars>
          <dgm:bulletEnabled val="1"/>
        </dgm:presLayoutVars>
      </dgm:prSet>
      <dgm:spPr/>
    </dgm:pt>
  </dgm:ptLst>
  <dgm:cxnLst>
    <dgm:cxn modelId="{0C4A5304-B880-4010-9576-6030FBC3B69E}" type="presOf" srcId="{EC9A9C96-3CB0-41A8-AFB1-9C4201A0C266}" destId="{0BF28D43-5D42-488C-92B8-4F3C6A8B30E1}" srcOrd="0" destOrd="0" presId="urn:microsoft.com/office/officeart/2005/8/layout/default"/>
    <dgm:cxn modelId="{322E9E63-F899-430F-B36C-2FFE12A9C5D8}" type="presOf" srcId="{1D316766-B3E0-44A1-BDA0-044C38B78245}" destId="{2D546124-8346-4C88-A7C0-BDB33E69E3BE}" srcOrd="0" destOrd="0" presId="urn:microsoft.com/office/officeart/2005/8/layout/default"/>
    <dgm:cxn modelId="{BB0A189E-AB82-4238-9A4E-EB31BCE7BADA}" srcId="{E4EDDF08-9634-4F7F-8CB0-5C317F9C5106}" destId="{EC9A9C96-3CB0-41A8-AFB1-9C4201A0C266}" srcOrd="1" destOrd="0" parTransId="{CDB3CEAF-0F15-4349-9E2E-EAF83B7D161A}" sibTransId="{3AAAC9BF-A101-43EF-A564-8EE6A52CECDA}"/>
    <dgm:cxn modelId="{F6AAF4A3-32C9-4D8E-9E22-9313366C73D8}" type="presOf" srcId="{E4EDDF08-9634-4F7F-8CB0-5C317F9C5106}" destId="{AA5354F5-4042-4318-AF94-E8C99C9E0E5C}" srcOrd="0" destOrd="0" presId="urn:microsoft.com/office/officeart/2005/8/layout/default"/>
    <dgm:cxn modelId="{87CC19BB-E5AB-4154-8589-6D455E9F5C46}" srcId="{E4EDDF08-9634-4F7F-8CB0-5C317F9C5106}" destId="{1D316766-B3E0-44A1-BDA0-044C38B78245}" srcOrd="2" destOrd="0" parTransId="{57E13A21-F034-4AE9-9159-25F1749824C9}" sibTransId="{16BD954B-BBDE-4FF6-B829-E1896B90E278}"/>
    <dgm:cxn modelId="{604FCDC1-30E4-451A-B6A0-66D99DE87ED2}" srcId="{E4EDDF08-9634-4F7F-8CB0-5C317F9C5106}" destId="{560BFB37-9DB5-4378-95B8-5C617B2D9E6E}" srcOrd="0" destOrd="0" parTransId="{E71F1281-632F-43D7-9CA7-F3BD705E26C1}" sibTransId="{7C614B3A-F557-41A5-B9CB-93E37E2B18B5}"/>
    <dgm:cxn modelId="{23C70ED8-2B94-4EC2-B776-2938C6EBB552}" type="presOf" srcId="{560BFB37-9DB5-4378-95B8-5C617B2D9E6E}" destId="{D8698880-05C0-46CB-B9CC-D3092194283B}" srcOrd="0" destOrd="0" presId="urn:microsoft.com/office/officeart/2005/8/layout/default"/>
    <dgm:cxn modelId="{B6F10737-C880-471F-BC66-318E775BACE3}" type="presParOf" srcId="{AA5354F5-4042-4318-AF94-E8C99C9E0E5C}" destId="{D8698880-05C0-46CB-B9CC-D3092194283B}" srcOrd="0" destOrd="0" presId="urn:microsoft.com/office/officeart/2005/8/layout/default"/>
    <dgm:cxn modelId="{507EFE86-CCD3-49CC-8181-0BF96AD48FF1}" type="presParOf" srcId="{AA5354F5-4042-4318-AF94-E8C99C9E0E5C}" destId="{6EB18514-2817-4E7A-A200-A4FF1E87AED7}" srcOrd="1" destOrd="0" presId="urn:microsoft.com/office/officeart/2005/8/layout/default"/>
    <dgm:cxn modelId="{B113F8C8-E89C-4458-9778-CABC80740161}" type="presParOf" srcId="{AA5354F5-4042-4318-AF94-E8C99C9E0E5C}" destId="{0BF28D43-5D42-488C-92B8-4F3C6A8B30E1}" srcOrd="2" destOrd="0" presId="urn:microsoft.com/office/officeart/2005/8/layout/default"/>
    <dgm:cxn modelId="{51AC040B-E4CF-4784-8DBB-5800A0DB0F6E}" type="presParOf" srcId="{AA5354F5-4042-4318-AF94-E8C99C9E0E5C}" destId="{886B685D-4DBD-4F4B-9FF2-AD01E65E95E6}" srcOrd="3" destOrd="0" presId="urn:microsoft.com/office/officeart/2005/8/layout/default"/>
    <dgm:cxn modelId="{7773FB22-40C6-4665-8217-5BE4A6D95496}" type="presParOf" srcId="{AA5354F5-4042-4318-AF94-E8C99C9E0E5C}" destId="{2D546124-8346-4C88-A7C0-BDB33E69E3BE}"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698880-05C0-46CB-B9CC-D3092194283B}">
      <dsp:nvSpPr>
        <dsp:cNvPr id="0" name=""/>
        <dsp:cNvSpPr/>
      </dsp:nvSpPr>
      <dsp:spPr>
        <a:xfrm>
          <a:off x="1252123" y="612"/>
          <a:ext cx="3880698" cy="23284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Like any technology, its use must align with a legal professional’s professional responsibilities, including the Arizona Rules of Professional Conduct and Arizona Supreme Court Rules. Legal professionals must understand the risks and benefits associated with generative AI in connection with providing legal services. </a:t>
          </a:r>
          <a:endParaRPr lang="en-US" sz="1600" kern="1200" dirty="0"/>
        </a:p>
      </dsp:txBody>
      <dsp:txXfrm>
        <a:off x="1252123" y="612"/>
        <a:ext cx="3880698" cy="2328418"/>
      </dsp:txXfrm>
    </dsp:sp>
    <dsp:sp modelId="{0BF28D43-5D42-488C-92B8-4F3C6A8B30E1}">
      <dsp:nvSpPr>
        <dsp:cNvPr id="0" name=""/>
        <dsp:cNvSpPr/>
      </dsp:nvSpPr>
      <dsp:spPr>
        <a:xfrm>
          <a:off x="5520891" y="612"/>
          <a:ext cx="3880698" cy="23284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The impact of these professional responsibilities depends on various factors, including the nature of the client, the matter, the practice area, firm size, and the generative AI tools utilized, which can range from publicly available models to proprietary solutions.</a:t>
          </a:r>
          <a:endParaRPr lang="en-US" sz="1600" kern="1200" dirty="0"/>
        </a:p>
      </dsp:txBody>
      <dsp:txXfrm>
        <a:off x="5520891" y="612"/>
        <a:ext cx="3880698" cy="2328418"/>
      </dsp:txXfrm>
    </dsp:sp>
    <dsp:sp modelId="{2D546124-8346-4C88-A7C0-BDB33E69E3BE}">
      <dsp:nvSpPr>
        <dsp:cNvPr id="0" name=""/>
        <dsp:cNvSpPr/>
      </dsp:nvSpPr>
      <dsp:spPr>
        <a:xfrm>
          <a:off x="3386507" y="2717101"/>
          <a:ext cx="3880698" cy="23284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Legal professionals must exercise caution, independent judgment, and verification when integrating generative AI into legal work. This Practical Guidance seeks to provide a framework for responsible generative AI use in the Arizona legal profession.</a:t>
          </a:r>
          <a:endParaRPr lang="en-US" sz="1600" kern="1200" dirty="0"/>
        </a:p>
      </dsp:txBody>
      <dsp:txXfrm>
        <a:off x="3386507" y="2717101"/>
        <a:ext cx="3880698" cy="23284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77837A-4CF9-4EA4-8A82-C5E5C2DB9EB0}"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7C1A6-6A2C-4044-A137-D2AC180616FC}" type="slidenum">
              <a:rPr lang="en-US" smtClean="0"/>
              <a:t>‹#›</a:t>
            </a:fld>
            <a:endParaRPr lang="en-US"/>
          </a:p>
        </p:txBody>
      </p:sp>
    </p:spTree>
    <p:extLst>
      <p:ext uri="{BB962C8B-B14F-4D97-AF65-F5344CB8AC3E}">
        <p14:creationId xmlns:p14="http://schemas.microsoft.com/office/powerpoint/2010/main" val="4157864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E7C1A6-6A2C-4044-A137-D2AC180616FC}" type="slidenum">
              <a:rPr lang="en-US" smtClean="0"/>
              <a:t>13</a:t>
            </a:fld>
            <a:endParaRPr lang="en-US"/>
          </a:p>
        </p:txBody>
      </p:sp>
    </p:spTree>
    <p:extLst>
      <p:ext uri="{BB962C8B-B14F-4D97-AF65-F5344CB8AC3E}">
        <p14:creationId xmlns:p14="http://schemas.microsoft.com/office/powerpoint/2010/main" val="829967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9/16/2026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0951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9/16/2026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38993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9/16/2026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0228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9/16/2026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91094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9/16/2026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15812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9/16/2026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38453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9/16/2026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99262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9/16/2026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32532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9/16/2026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45665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9/16/2026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29327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9/16/2026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078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9/16/2026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83011910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zbar.org/for-legal-professionals/ethics/rules-of-professional-conduct/?r=Y&amp;RuleId=13&amp;rule=5.1%20Responsibilities%20of%20Lawyers%20Who%20Have%20Ownership%20Interests%20or%20are%20Managers%20or%20Supervisors" TargetMode="External"/><Relationship Id="rId7" Type="http://schemas.openxmlformats.org/officeDocument/2006/relationships/hyperlink" Target="https://www.azbar.org/smokeball" TargetMode="External"/><Relationship Id="rId2" Type="http://schemas.openxmlformats.org/officeDocument/2006/relationships/hyperlink" Target="https://azbar.org/for-legal-professionals/ethics/rules-of-professional-conduct/?r=Y&amp;RuleId=3&amp;rule=1.1%20Competence" TargetMode="External"/><Relationship Id="rId1" Type="http://schemas.openxmlformats.org/officeDocument/2006/relationships/slideLayout" Target="../slideLayouts/slideLayout2.xml"/><Relationship Id="rId6" Type="http://schemas.openxmlformats.org/officeDocument/2006/relationships/hyperlink" Target="https://www.azbar.org/for-legal-professionals/practice-tools-management/vlex-fastcase/" TargetMode="External"/><Relationship Id="rId5" Type="http://schemas.openxmlformats.org/officeDocument/2006/relationships/hyperlink" Target="https://azbar.org/for-legal-professionals/ethics/rules-of-professional-conduct/?r=Y&amp;RuleId=26&amp;rule=1.6%20Confidentiality%20of%20Information" TargetMode="External"/><Relationship Id="rId4" Type="http://schemas.openxmlformats.org/officeDocument/2006/relationships/hyperlink" Target="https://azbar.org/for-legal-professionals/ethics/rules-of-professional-conduct/?r=Y&amp;RuleId=49&amp;rule=5.3%20Responsibilities%20Regarding%20Nonlawyers" TargetMode="Externa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www.smokeball.com/privac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smokeball.co.uk/cooki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learn.microsoft.com/en-us/microsoftteams/shared-channel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aka.ms/copilot/web-query-term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microsoft.com/privacy/privacystatement" TargetMode="External"/><Relationship Id="rId2" Type="http://schemas.openxmlformats.org/officeDocument/2006/relationships/hyperlink" Target="https://www.microsoft.com/servicesagreement" TargetMode="External"/><Relationship Id="rId1" Type="http://schemas.openxmlformats.org/officeDocument/2006/relationships/slideLayout" Target="../slideLayouts/slideLayout2.xml"/><Relationship Id="rId6" Type="http://schemas.openxmlformats.org/officeDocument/2006/relationships/hyperlink" Target="https://learn.microsoft.com/en-us/privacy/eudb/eu-data-boundary-learn" TargetMode="External"/><Relationship Id="rId5" Type="http://schemas.openxmlformats.org/officeDocument/2006/relationships/hyperlink" Target="https://www.microsoft.com/licensing/docs/view/Microsoft-Products-and-Services-Data-Protection-Addendum-DPA" TargetMode="External"/><Relationship Id="rId4" Type="http://schemas.openxmlformats.org/officeDocument/2006/relationships/hyperlink" Target="https://www.microsoft.com/licensing/terms/product/PrivacyandSecurityTerms/all"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go.microsoft.com/fwlink/?LinkId=286759"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Statue on top of building">
            <a:extLst>
              <a:ext uri="{FF2B5EF4-FFF2-40B4-BE49-F238E27FC236}">
                <a16:creationId xmlns:a16="http://schemas.microsoft.com/office/drawing/2014/main" id="{62FC5452-44E6-F698-8DB3-0EA2DE355D9C}"/>
              </a:ext>
            </a:extLst>
          </p:cNvPr>
          <p:cNvPicPr>
            <a:picLocks noChangeAspect="1"/>
          </p:cNvPicPr>
          <p:nvPr/>
        </p:nvPicPr>
        <p:blipFill>
          <a:blip r:embed="rId2"/>
          <a:srcRect t="23391" r="9091"/>
          <a:stretch>
            <a:fillRect/>
          </a:stretch>
        </p:blipFill>
        <p:spPr>
          <a:xfrm>
            <a:off x="-2633114" y="3191943"/>
            <a:ext cx="12191980" cy="6857990"/>
          </a:xfrm>
          <a:prstGeom prst="rect">
            <a:avLst/>
          </a:prstGeom>
        </p:spPr>
      </p:pic>
      <p:sp>
        <p:nvSpPr>
          <p:cNvPr id="23" name="Rectangle 22">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D94FF329-DF3F-EFC9-3172-364B3EC46757}"/>
              </a:ext>
            </a:extLst>
          </p:cNvPr>
          <p:cNvSpPr>
            <a:spLocks noGrp="1"/>
          </p:cNvSpPr>
          <p:nvPr>
            <p:ph type="ctrTitle"/>
          </p:nvPr>
        </p:nvSpPr>
        <p:spPr>
          <a:xfrm>
            <a:off x="286507" y="375728"/>
            <a:ext cx="11008510" cy="2816215"/>
          </a:xfrm>
        </p:spPr>
        <p:txBody>
          <a:bodyPr anchor="t">
            <a:normAutofit/>
          </a:bodyPr>
          <a:lstStyle/>
          <a:p>
            <a:pPr algn="l"/>
            <a:r>
              <a:rPr lang="en-US" sz="6100" dirty="0"/>
              <a:t>Ethics and Software as a Service (SaaS)</a:t>
            </a:r>
          </a:p>
        </p:txBody>
      </p:sp>
      <p:sp>
        <p:nvSpPr>
          <p:cNvPr id="3" name="Subtitle 2">
            <a:extLst>
              <a:ext uri="{FF2B5EF4-FFF2-40B4-BE49-F238E27FC236}">
                <a16:creationId xmlns:a16="http://schemas.microsoft.com/office/drawing/2014/main" id="{78F1EE1B-E3FE-9EFE-34E7-4A13392B7FCB}"/>
              </a:ext>
            </a:extLst>
          </p:cNvPr>
          <p:cNvSpPr>
            <a:spLocks noGrp="1"/>
          </p:cNvSpPr>
          <p:nvPr>
            <p:ph type="subTitle" idx="1"/>
          </p:nvPr>
        </p:nvSpPr>
        <p:spPr>
          <a:xfrm>
            <a:off x="286507" y="4437176"/>
            <a:ext cx="4007587" cy="1290807"/>
          </a:xfrm>
        </p:spPr>
        <p:txBody>
          <a:bodyPr anchor="ctr">
            <a:normAutofit/>
          </a:bodyPr>
          <a:lstStyle/>
          <a:p>
            <a:pPr algn="l"/>
            <a:r>
              <a:rPr lang="en-US" sz="2200" dirty="0"/>
              <a:t>An Interactive Discussion on the Legal Ethics of Using SaaS Tools</a:t>
            </a:r>
          </a:p>
        </p:txBody>
      </p:sp>
    </p:spTree>
    <p:extLst>
      <p:ext uri="{BB962C8B-B14F-4D97-AF65-F5344CB8AC3E}">
        <p14:creationId xmlns:p14="http://schemas.microsoft.com/office/powerpoint/2010/main" val="3920041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5665-0ABF-28AF-0841-CF803400C98C}"/>
              </a:ext>
            </a:extLst>
          </p:cNvPr>
          <p:cNvSpPr>
            <a:spLocks noGrp="1"/>
          </p:cNvSpPr>
          <p:nvPr>
            <p:ph type="title"/>
          </p:nvPr>
        </p:nvSpPr>
        <p:spPr/>
        <p:txBody>
          <a:bodyPr>
            <a:noAutofit/>
          </a:bodyPr>
          <a:lstStyle/>
          <a:p>
            <a:r>
              <a:rPr lang="en-US" sz="2800" dirty="0"/>
              <a:t>Modern Law, Modern Tools: Making Technology Work For You</a:t>
            </a:r>
          </a:p>
        </p:txBody>
      </p:sp>
      <p:sp>
        <p:nvSpPr>
          <p:cNvPr id="3" name="Content Placeholder 2">
            <a:extLst>
              <a:ext uri="{FF2B5EF4-FFF2-40B4-BE49-F238E27FC236}">
                <a16:creationId xmlns:a16="http://schemas.microsoft.com/office/drawing/2014/main" id="{FBC2EFB7-CC38-3DA3-993D-B2DC27D0A3EF}"/>
              </a:ext>
            </a:extLst>
          </p:cNvPr>
          <p:cNvSpPr>
            <a:spLocks noGrp="1"/>
          </p:cNvSpPr>
          <p:nvPr>
            <p:ph idx="1"/>
          </p:nvPr>
        </p:nvSpPr>
        <p:spPr>
          <a:xfrm>
            <a:off x="612647" y="1825599"/>
            <a:ext cx="10653579" cy="4593828"/>
          </a:xfrm>
        </p:spPr>
        <p:txBody>
          <a:bodyPr>
            <a:normAutofit lnSpcReduction="10000"/>
          </a:bodyPr>
          <a:lstStyle/>
          <a:p>
            <a:r>
              <a:rPr lang="en-US" dirty="0"/>
              <a:t>Q. Generative artificial intelligence (GAI) intimidates me. Is it OK to know my own limitations and just decline to use it in my practice?</a:t>
            </a:r>
          </a:p>
          <a:p>
            <a:pPr lvl="1"/>
            <a:r>
              <a:rPr lang="en-US" dirty="0"/>
              <a:t>A. No. While it may be reasonable for you not to actively use GAI in your practice, your client, the opposing party, witnesses and experts may be using it. You need basic competency in what it is, how it works and how to determine whether it was used. </a:t>
            </a:r>
            <a:r>
              <a:rPr lang="en-US" dirty="0">
                <a:hlinkClick r:id="rId2" tooltip="ER 1.1"/>
              </a:rPr>
              <a:t>See ER 1.1</a:t>
            </a:r>
            <a:r>
              <a:rPr lang="en-US" dirty="0"/>
              <a:t>. Further, even if you opt out of using GAI, lawyers and staff you supervise may be using it. See </a:t>
            </a:r>
            <a:r>
              <a:rPr lang="en-US" dirty="0">
                <a:hlinkClick r:id="rId3" tooltip="ER 5.1"/>
              </a:rPr>
              <a:t>ERs 5.1</a:t>
            </a:r>
            <a:r>
              <a:rPr lang="en-US" dirty="0"/>
              <a:t> and </a:t>
            </a:r>
            <a:r>
              <a:rPr lang="en-US" dirty="0">
                <a:hlinkClick r:id="rId4" tooltip="ER 5.3"/>
              </a:rPr>
              <a:t>5.3</a:t>
            </a:r>
            <a:r>
              <a:rPr lang="en-US" dirty="0"/>
              <a:t>. You should have policies and training in place to avoid issues, including those related to the disclosure of confidential information. See </a:t>
            </a:r>
            <a:r>
              <a:rPr lang="en-US" dirty="0">
                <a:hlinkClick r:id="rId5" tooltip="ER 1.6"/>
              </a:rPr>
              <a:t>ER 1.6</a:t>
            </a:r>
            <a:r>
              <a:rPr lang="en-US" dirty="0"/>
              <a:t>. </a:t>
            </a:r>
          </a:p>
          <a:p>
            <a:r>
              <a:rPr lang="en-US" dirty="0"/>
              <a:t>On this same State Bar Page, it advertises: For years, members have had access to free online legal research through </a:t>
            </a:r>
            <a:r>
              <a:rPr lang="en-US" dirty="0" err="1"/>
              <a:t>Fastcase</a:t>
            </a:r>
            <a:r>
              <a:rPr lang="en-US" dirty="0"/>
              <a:t>, now </a:t>
            </a:r>
            <a:r>
              <a:rPr lang="en-US" dirty="0" err="1">
                <a:hlinkClick r:id="rId6" tooltip="vLex Fastcase"/>
              </a:rPr>
              <a:t>vLex</a:t>
            </a:r>
            <a:r>
              <a:rPr lang="en-US" dirty="0">
                <a:hlinkClick r:id="rId6" tooltip="vLex Fastcase"/>
              </a:rPr>
              <a:t>/</a:t>
            </a:r>
            <a:r>
              <a:rPr lang="en-US" dirty="0" err="1">
                <a:hlinkClick r:id="rId6" tooltip="vLex Fastcase"/>
              </a:rPr>
              <a:t>Fastcase</a:t>
            </a:r>
            <a:r>
              <a:rPr lang="en-US" dirty="0"/>
              <a:t>.  Members can now access </a:t>
            </a:r>
            <a:r>
              <a:rPr lang="en-US" b="1" dirty="0">
                <a:hlinkClick r:id="rId7" tooltip="Smokeball Bill"/>
              </a:rPr>
              <a:t>Smokeball Bill</a:t>
            </a:r>
            <a:r>
              <a:rPr lang="en-US" dirty="0"/>
              <a:t>, a free trust accounting and billing software available to all State Bar members, streamlining invoicing and improving payment workflows. </a:t>
            </a:r>
          </a:p>
          <a:p>
            <a:pPr lvl="1"/>
            <a:r>
              <a:rPr lang="en-US" dirty="0"/>
              <a:t>We will review the terms for these tools sponsored by the Arizona State Bar.</a:t>
            </a:r>
          </a:p>
          <a:p>
            <a:pPr marL="0" indent="0">
              <a:buNone/>
            </a:pPr>
            <a:endParaRPr lang="en-US" dirty="0"/>
          </a:p>
        </p:txBody>
      </p:sp>
    </p:spTree>
    <p:extLst>
      <p:ext uri="{BB962C8B-B14F-4D97-AF65-F5344CB8AC3E}">
        <p14:creationId xmlns:p14="http://schemas.microsoft.com/office/powerpoint/2010/main" val="2894746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C8A5-8A98-E9E2-2A0A-CDB84580BFCE}"/>
              </a:ext>
            </a:extLst>
          </p:cNvPr>
          <p:cNvSpPr>
            <a:spLocks noGrp="1"/>
          </p:cNvSpPr>
          <p:nvPr>
            <p:ph type="title"/>
          </p:nvPr>
        </p:nvSpPr>
        <p:spPr/>
        <p:txBody>
          <a:bodyPr>
            <a:normAutofit/>
          </a:bodyPr>
          <a:lstStyle/>
          <a:p>
            <a:r>
              <a:rPr lang="en-US" b="0" dirty="0"/>
              <a:t>GUIDANCE FOR THE USE OF GENERATIVE AI IN THE PRACTICE OF LAW IN ARIZONA</a:t>
            </a:r>
          </a:p>
        </p:txBody>
      </p:sp>
      <p:graphicFrame>
        <p:nvGraphicFramePr>
          <p:cNvPr id="6" name="Content Placeholder 5">
            <a:extLst>
              <a:ext uri="{FF2B5EF4-FFF2-40B4-BE49-F238E27FC236}">
                <a16:creationId xmlns:a16="http://schemas.microsoft.com/office/drawing/2014/main" id="{BEB19C9D-C69F-0368-D6A7-CBDFC05C4147}"/>
              </a:ext>
            </a:extLst>
          </p:cNvPr>
          <p:cNvGraphicFramePr>
            <a:graphicFrameLocks noGrp="1"/>
          </p:cNvGraphicFramePr>
          <p:nvPr>
            <p:ph idx="1"/>
            <p:extLst>
              <p:ext uri="{D42A27DB-BD31-4B8C-83A1-F6EECF244321}">
                <p14:modId xmlns:p14="http://schemas.microsoft.com/office/powerpoint/2010/main" val="2331555824"/>
              </p:ext>
            </p:extLst>
          </p:nvPr>
        </p:nvGraphicFramePr>
        <p:xfrm>
          <a:off x="612775" y="1583267"/>
          <a:ext cx="10653713" cy="5046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343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280B-66DE-8100-D37C-66CD90B2823D}"/>
              </a:ext>
            </a:extLst>
          </p:cNvPr>
          <p:cNvSpPr>
            <a:spLocks noGrp="1"/>
          </p:cNvSpPr>
          <p:nvPr>
            <p:ph type="title"/>
          </p:nvPr>
        </p:nvSpPr>
        <p:spPr/>
        <p:txBody>
          <a:bodyPr>
            <a:normAutofit fontScale="90000"/>
          </a:bodyPr>
          <a:lstStyle/>
          <a:p>
            <a:r>
              <a:rPr lang="en-US" dirty="0"/>
              <a:t>Duty of Confidentiality</a:t>
            </a:r>
            <a:r>
              <a:rPr lang="en-US" b="0" dirty="0"/>
              <a:t>: </a:t>
            </a:r>
            <a:r>
              <a:rPr lang="en-US" dirty="0"/>
              <a:t>A.R.S. § 12-2234; Rule 42, ER 1.6; ER 1.8(b)</a:t>
            </a:r>
            <a:br>
              <a:rPr lang="en-US" b="0" dirty="0"/>
            </a:br>
            <a:endParaRPr lang="en-US" dirty="0"/>
          </a:p>
        </p:txBody>
      </p:sp>
      <p:sp>
        <p:nvSpPr>
          <p:cNvPr id="3" name="Content Placeholder 2">
            <a:extLst>
              <a:ext uri="{FF2B5EF4-FFF2-40B4-BE49-F238E27FC236}">
                <a16:creationId xmlns:a16="http://schemas.microsoft.com/office/drawing/2014/main" id="{08FD9259-9E90-1FCF-A3FA-05B9D51F6466}"/>
              </a:ext>
            </a:extLst>
          </p:cNvPr>
          <p:cNvSpPr>
            <a:spLocks noGrp="1"/>
          </p:cNvSpPr>
          <p:nvPr>
            <p:ph idx="1"/>
          </p:nvPr>
        </p:nvSpPr>
        <p:spPr/>
        <p:txBody>
          <a:bodyPr>
            <a:normAutofit fontScale="92500" lnSpcReduction="20000"/>
          </a:bodyPr>
          <a:lstStyle/>
          <a:p>
            <a:r>
              <a:rPr lang="en-US" dirty="0"/>
              <a:t>Generative AI systems may process, store, and potentially share inputted data, including prompts, documents, or legal queries. Even when a generative AI system does not directly share information, it may lack adequate security protections. Among key considerations</a:t>
            </a:r>
          </a:p>
          <a:p>
            <a:pPr lvl="1"/>
            <a:r>
              <a:rPr lang="en-US" dirty="0"/>
              <a:t>Cannot enter any confidential client information into platforms unless adequate safeguards are in place</a:t>
            </a:r>
          </a:p>
          <a:p>
            <a:pPr lvl="1"/>
            <a:r>
              <a:rPr lang="en-US" dirty="0"/>
              <a:t>Must employ adequate safeguards when using AI, including storing data, information, and recordings on encrypted, access-controlled generative AI platforms.</a:t>
            </a:r>
          </a:p>
          <a:p>
            <a:pPr lvl="1"/>
            <a:r>
              <a:rPr lang="en-US" b="1" dirty="0">
                <a:solidFill>
                  <a:srgbClr val="FF0000"/>
                </a:solidFill>
              </a:rPr>
              <a:t>Must consider generative AI as any other third party with whom they may share client information, omitting any identifying information. For example, client information should be anonymized when using publicly available generative AI platforms, and legal professionals should limit and/or avoid inputting details that could identify the client</a:t>
            </a:r>
            <a:r>
              <a:rPr lang="en-US" dirty="0">
                <a:solidFill>
                  <a:srgbClr val="FF0000"/>
                </a:solidFill>
              </a:rPr>
              <a:t>.</a:t>
            </a:r>
          </a:p>
          <a:p>
            <a:pPr lvl="1"/>
            <a:r>
              <a:rPr lang="en-US" dirty="0"/>
              <a:t>Should consult IT and cybersecurity experts to ensure stringent security, confidentiality, and data retention protocols.</a:t>
            </a:r>
          </a:p>
          <a:p>
            <a:pPr lvl="1"/>
            <a:r>
              <a:rPr lang="en-US" b="1" dirty="0">
                <a:solidFill>
                  <a:srgbClr val="FF0000"/>
                </a:solidFill>
              </a:rPr>
              <a:t>Must review terms governing any generative AI tool to ensure it does not share input data with third parties or use it for training or improving its model.</a:t>
            </a:r>
          </a:p>
        </p:txBody>
      </p:sp>
    </p:spTree>
    <p:extLst>
      <p:ext uri="{BB962C8B-B14F-4D97-AF65-F5344CB8AC3E}">
        <p14:creationId xmlns:p14="http://schemas.microsoft.com/office/powerpoint/2010/main" val="2775669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F3DB88-524B-F4C0-3BC2-4C6509EE9675}"/>
              </a:ext>
            </a:extLst>
          </p:cNvPr>
          <p:cNvSpPr>
            <a:spLocks noGrp="1"/>
          </p:cNvSpPr>
          <p:nvPr>
            <p:ph type="ctrTitle"/>
          </p:nvPr>
        </p:nvSpPr>
        <p:spPr/>
        <p:txBody>
          <a:bodyPr/>
          <a:lstStyle/>
          <a:p>
            <a:r>
              <a:rPr lang="en-US" dirty="0"/>
              <a:t>Sharing and Use of Client Data</a:t>
            </a:r>
          </a:p>
        </p:txBody>
      </p:sp>
      <p:sp>
        <p:nvSpPr>
          <p:cNvPr id="5" name="Subtitle 4">
            <a:extLst>
              <a:ext uri="{FF2B5EF4-FFF2-40B4-BE49-F238E27FC236}">
                <a16:creationId xmlns:a16="http://schemas.microsoft.com/office/drawing/2014/main" id="{8B38CDBB-CC01-682E-5B4B-3E872EE0745B}"/>
              </a:ext>
            </a:extLst>
          </p:cNvPr>
          <p:cNvSpPr>
            <a:spLocks noGrp="1"/>
          </p:cNvSpPr>
          <p:nvPr>
            <p:ph type="subTitle" idx="1"/>
          </p:nvPr>
        </p:nvSpPr>
        <p:spPr/>
        <p:txBody>
          <a:bodyPr/>
          <a:lstStyle/>
          <a:p>
            <a:r>
              <a:rPr lang="en-US" dirty="0"/>
              <a:t>Do these SaaS Terms meet the Duty of Confidentiality?</a:t>
            </a:r>
          </a:p>
        </p:txBody>
      </p:sp>
    </p:spTree>
    <p:extLst>
      <p:ext uri="{BB962C8B-B14F-4D97-AF65-F5344CB8AC3E}">
        <p14:creationId xmlns:p14="http://schemas.microsoft.com/office/powerpoint/2010/main" val="4179562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C55E-9619-98E8-8C3B-0799B223CF21}"/>
              </a:ext>
            </a:extLst>
          </p:cNvPr>
          <p:cNvSpPr>
            <a:spLocks noGrp="1"/>
          </p:cNvSpPr>
          <p:nvPr>
            <p:ph type="title"/>
          </p:nvPr>
        </p:nvSpPr>
        <p:spPr/>
        <p:txBody>
          <a:bodyPr/>
          <a:lstStyle/>
          <a:p>
            <a:r>
              <a:rPr lang="en-US" dirty="0"/>
              <a:t>Smokeball Terms of Use</a:t>
            </a:r>
          </a:p>
        </p:txBody>
      </p:sp>
      <p:sp>
        <p:nvSpPr>
          <p:cNvPr id="3" name="Content Placeholder 2">
            <a:extLst>
              <a:ext uri="{FF2B5EF4-FFF2-40B4-BE49-F238E27FC236}">
                <a16:creationId xmlns:a16="http://schemas.microsoft.com/office/drawing/2014/main" id="{E591B561-2155-D1B5-89DB-59D94AD97369}"/>
              </a:ext>
            </a:extLst>
          </p:cNvPr>
          <p:cNvSpPr>
            <a:spLocks noGrp="1"/>
          </p:cNvSpPr>
          <p:nvPr>
            <p:ph idx="1"/>
          </p:nvPr>
        </p:nvSpPr>
        <p:spPr>
          <a:xfrm>
            <a:off x="612648" y="1258332"/>
            <a:ext cx="10653579" cy="4593828"/>
          </a:xfrm>
        </p:spPr>
        <p:txBody>
          <a:bodyPr>
            <a:noAutofit/>
          </a:bodyPr>
          <a:lstStyle/>
          <a:p>
            <a:r>
              <a:rPr lang="en-US" sz="1200" b="1" dirty="0"/>
              <a:t>‍</a:t>
            </a:r>
            <a:r>
              <a:rPr lang="en-US" sz="1200" dirty="0"/>
              <a:t>You retain all rights of ownership of all data You upload, import, or generate into or as part of Your Subscription. You are responsible for the accuracy, quality, integrity, legality, reliability, and appropriateness of all data submitted by You. Smokeball shall treat your Client Data as confidential and will use and disclose it only in accordance with Our Privacy Policy: </a:t>
            </a:r>
            <a:r>
              <a:rPr lang="en-US" sz="1200" b="1" u="sng" dirty="0">
                <a:hlinkClick r:id="rId2"/>
              </a:rPr>
              <a:t>www.smokeball.com/privacy</a:t>
            </a:r>
            <a:r>
              <a:rPr lang="en-US" sz="1200" dirty="0"/>
              <a:t>. </a:t>
            </a:r>
          </a:p>
          <a:p>
            <a:r>
              <a:rPr lang="en-US" sz="1200" dirty="0">
                <a:solidFill>
                  <a:srgbClr val="FF0000"/>
                </a:solidFill>
              </a:rPr>
              <a:t>You are responsible for ensuring that You have all necessary rights and consents, including third party privacy consents (“Client Consents”), to enable You to provide the Client Data to Smokeball and to permit Smokeball to access and use the Client Data for the purpose of delivering the Subscription, and otherwise in accordance with this Agreement. </a:t>
            </a:r>
            <a:r>
              <a:rPr lang="en-US" sz="1200" dirty="0"/>
              <a:t>You shall indemnify, defend, and hold harmless Smokeball for any loss, damages, costs, and expenses Smokeball suffers or incurs as a result of Your failure to obtain and maintain such Client Consents as may be required. You acknowledge that Smokeball is not a legal authority, cannot, and has not provided you with advice related to the necessity of Client Consents within your jurisdiction</a:t>
            </a:r>
          </a:p>
          <a:p>
            <a:r>
              <a:rPr lang="en-US" sz="1200" dirty="0">
                <a:solidFill>
                  <a:srgbClr val="FF0000"/>
                </a:solidFill>
              </a:rPr>
              <a:t>You acknowledge and agree that Smokeball may need to access and view Your Client Data including, but not limited to the following circumstances: t</a:t>
            </a:r>
            <a:r>
              <a:rPr lang="en-US" sz="1200" dirty="0"/>
              <a:t>o assist with Your questions, technical support requests, </a:t>
            </a:r>
            <a:r>
              <a:rPr lang="en-US" sz="1200" dirty="0">
                <a:solidFill>
                  <a:srgbClr val="FF0000"/>
                </a:solidFill>
              </a:rPr>
              <a:t>document automation requests</a:t>
            </a:r>
            <a:r>
              <a:rPr lang="en-US" sz="1200" dirty="0"/>
              <a:t>, </a:t>
            </a:r>
            <a:r>
              <a:rPr lang="en-US" sz="1200" dirty="0">
                <a:solidFill>
                  <a:srgbClr val="FF0000"/>
                </a:solidFill>
              </a:rPr>
              <a:t>training, and other topics or requirements</a:t>
            </a:r>
            <a:r>
              <a:rPr lang="en-US" sz="1200" dirty="0"/>
              <a:t>. </a:t>
            </a:r>
            <a:r>
              <a:rPr lang="en-US" sz="1200" dirty="0">
                <a:solidFill>
                  <a:srgbClr val="FF0000"/>
                </a:solidFill>
              </a:rPr>
              <a:t>To the extent that You give Smokeball access to Client Data, Smokeball shall treat such Client Data as confidential and will not disclose any Client Data to the extent allowed by law</a:t>
            </a:r>
            <a:r>
              <a:rPr lang="en-US" sz="1200" dirty="0"/>
              <a:t>.</a:t>
            </a:r>
          </a:p>
          <a:p>
            <a:r>
              <a:rPr lang="en-US" sz="1200" dirty="0">
                <a:solidFill>
                  <a:srgbClr val="FF0000"/>
                </a:solidFill>
              </a:rPr>
              <a:t>Smokeball reserves the right to provide Client Data to third parties if required or compelled by law </a:t>
            </a:r>
            <a:r>
              <a:rPr lang="en-US" sz="1200" dirty="0"/>
              <a:t>(including by court order or subpoena). Smokeball shall provide You with notice of the legal process, to the extent allowed by law, as soon as reasonably possible. </a:t>
            </a:r>
          </a:p>
          <a:p>
            <a:r>
              <a:rPr lang="en-US" sz="1200" dirty="0">
                <a:solidFill>
                  <a:srgbClr val="FF0000"/>
                </a:solidFill>
              </a:rPr>
              <a:t>If You request services from any Interfacing Third Parties, then we may, and You authorize us to, provide Your Client Data to those Interfacing Third Parties as required to enable those Interfacing Third Parties to supply those services to You.</a:t>
            </a:r>
          </a:p>
          <a:p>
            <a:r>
              <a:rPr lang="en-US" sz="1200" b="1" dirty="0">
                <a:solidFill>
                  <a:srgbClr val="FF0000"/>
                </a:solidFill>
              </a:rPr>
              <a:t>‍</a:t>
            </a:r>
            <a:r>
              <a:rPr lang="en-US" sz="1200" dirty="0">
                <a:solidFill>
                  <a:srgbClr val="FF0000"/>
                </a:solidFill>
              </a:rPr>
              <a:t>Smokeball reserves the right to collect, aggregate, monitor, and use Usage Data to improve the functionality, performance, and aid in further development, and/or usage, of the Subscription. You acknowledge and agree that Smokeball may access Usage Data for internal research or development, Subscription, and/or benchmarking purposes.</a:t>
            </a:r>
          </a:p>
        </p:txBody>
      </p:sp>
    </p:spTree>
    <p:extLst>
      <p:ext uri="{BB962C8B-B14F-4D97-AF65-F5344CB8AC3E}">
        <p14:creationId xmlns:p14="http://schemas.microsoft.com/office/powerpoint/2010/main" val="372080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E0B4-24DE-F749-74C7-7CA8DD3390DD}"/>
              </a:ext>
            </a:extLst>
          </p:cNvPr>
          <p:cNvSpPr>
            <a:spLocks noGrp="1"/>
          </p:cNvSpPr>
          <p:nvPr>
            <p:ph type="title"/>
          </p:nvPr>
        </p:nvSpPr>
        <p:spPr/>
        <p:txBody>
          <a:bodyPr/>
          <a:lstStyle/>
          <a:p>
            <a:r>
              <a:rPr lang="en-US" dirty="0"/>
              <a:t>Smokeball Privacy Policy</a:t>
            </a:r>
          </a:p>
        </p:txBody>
      </p:sp>
      <p:sp>
        <p:nvSpPr>
          <p:cNvPr id="3" name="Content Placeholder 2">
            <a:extLst>
              <a:ext uri="{FF2B5EF4-FFF2-40B4-BE49-F238E27FC236}">
                <a16:creationId xmlns:a16="http://schemas.microsoft.com/office/drawing/2014/main" id="{3D5EC0CA-E807-D3ED-05C9-B88542301F82}"/>
              </a:ext>
            </a:extLst>
          </p:cNvPr>
          <p:cNvSpPr>
            <a:spLocks noGrp="1"/>
          </p:cNvSpPr>
          <p:nvPr>
            <p:ph idx="1"/>
          </p:nvPr>
        </p:nvSpPr>
        <p:spPr/>
        <p:txBody>
          <a:bodyPr>
            <a:normAutofit fontScale="92500" lnSpcReduction="20000"/>
          </a:bodyPr>
          <a:lstStyle/>
          <a:p>
            <a:r>
              <a:rPr lang="en-US" b="1" dirty="0"/>
              <a:t>Client Data</a:t>
            </a:r>
            <a:r>
              <a:rPr lang="en-US" dirty="0"/>
              <a:t> is information a Client may upload to or generate from our services. This may include documents and e-mails exchanged between Smokeball customers and their clients, documents uploaded, imported, or generated by our customers in relation to a legal matter, invoices generated by our customers in relation to a legal matter and work they have performed for their clients, and the client's contact information.</a:t>
            </a:r>
          </a:p>
          <a:p>
            <a:r>
              <a:rPr lang="en-US" b="1" dirty="0"/>
              <a:t>Collection of User Data: </a:t>
            </a:r>
            <a:r>
              <a:rPr lang="en-US" dirty="0">
                <a:solidFill>
                  <a:srgbClr val="FF0000"/>
                </a:solidFill>
              </a:rPr>
              <a:t>We may collect, store, and otherwise process information about you that you provide, upload, input, or generate from your use of our Services. Depending on the Services you use, this may include information about your work emails, calendar, meetings and appointments, time recordings, invoices, memos, work-related documents, interactions with other colleagues and counterparties through our Services, and account passwords. We may also collect or infer certain information from your use of our Services, such as the particular Services you access, features you use, time of access, login attempts, duration of each usage session, where you access our Services from, and your Service settings, preferences, and usage habits.</a:t>
            </a:r>
          </a:p>
          <a:p>
            <a:endParaRPr lang="en-US" dirty="0"/>
          </a:p>
        </p:txBody>
      </p:sp>
    </p:spTree>
    <p:extLst>
      <p:ext uri="{BB962C8B-B14F-4D97-AF65-F5344CB8AC3E}">
        <p14:creationId xmlns:p14="http://schemas.microsoft.com/office/powerpoint/2010/main" val="281714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C75BB-718A-AB5B-D42A-6A429E4A4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93968-3589-D2E5-105F-179F02D34F8B}"/>
              </a:ext>
            </a:extLst>
          </p:cNvPr>
          <p:cNvSpPr>
            <a:spLocks noGrp="1"/>
          </p:cNvSpPr>
          <p:nvPr>
            <p:ph type="title"/>
          </p:nvPr>
        </p:nvSpPr>
        <p:spPr/>
        <p:txBody>
          <a:bodyPr/>
          <a:lstStyle/>
          <a:p>
            <a:r>
              <a:rPr lang="en-US" dirty="0"/>
              <a:t>Smokeball Privacy Policy</a:t>
            </a:r>
          </a:p>
        </p:txBody>
      </p:sp>
      <p:sp>
        <p:nvSpPr>
          <p:cNvPr id="3" name="Content Placeholder 2">
            <a:extLst>
              <a:ext uri="{FF2B5EF4-FFF2-40B4-BE49-F238E27FC236}">
                <a16:creationId xmlns:a16="http://schemas.microsoft.com/office/drawing/2014/main" id="{8030B900-45EB-D36A-9B36-52640618C31F}"/>
              </a:ext>
            </a:extLst>
          </p:cNvPr>
          <p:cNvSpPr>
            <a:spLocks noGrp="1"/>
          </p:cNvSpPr>
          <p:nvPr>
            <p:ph idx="1"/>
          </p:nvPr>
        </p:nvSpPr>
        <p:spPr/>
        <p:txBody>
          <a:bodyPr>
            <a:normAutofit fontScale="47500" lnSpcReduction="20000"/>
          </a:bodyPr>
          <a:lstStyle/>
          <a:p>
            <a:r>
              <a:rPr lang="en-US" b="1" dirty="0"/>
              <a:t>Collection of Client Data</a:t>
            </a:r>
          </a:p>
          <a:p>
            <a:r>
              <a:rPr lang="en-US" dirty="0">
                <a:solidFill>
                  <a:srgbClr val="FF0000"/>
                </a:solidFill>
              </a:rPr>
              <a:t>Our Services may also give customers the ability to grant limited access to certain parts of the Services (including data stored on those Services, such as Client Data) to third parties. Some examples of how our customers may use this feature to share Client Data with third parties include:</a:t>
            </a:r>
          </a:p>
          <a:p>
            <a:pPr lvl="0"/>
            <a:r>
              <a:rPr lang="en-US" dirty="0">
                <a:solidFill>
                  <a:srgbClr val="FF0000"/>
                </a:solidFill>
              </a:rPr>
              <a:t>A customer may set up a virtual data room through our Service as part of a corporate acquisition, to share certain Client Data with the purchasing party and their professional advisors for the purposes of conducting due diligence.</a:t>
            </a:r>
          </a:p>
          <a:p>
            <a:pPr lvl="1"/>
            <a:r>
              <a:rPr lang="en-US" dirty="0">
                <a:solidFill>
                  <a:srgbClr val="FF0000"/>
                </a:solidFill>
              </a:rPr>
              <a:t>A customer may create a shared space to share Client Data relating to legal proceedings with an external attorney.</a:t>
            </a:r>
          </a:p>
          <a:p>
            <a:pPr lvl="1"/>
            <a:r>
              <a:rPr lang="en-US" dirty="0">
                <a:solidFill>
                  <a:srgbClr val="FF0000"/>
                </a:solidFill>
              </a:rPr>
              <a:t>A customer may create a shared space to enable sharing of Client Data with relevant third parties in the context of a conveyancing transaction.</a:t>
            </a:r>
          </a:p>
          <a:p>
            <a:r>
              <a:rPr lang="en-US" dirty="0"/>
              <a:t>We collect, share, and otherwise process Client Data as a data processor on behalf of our customers (i.e. law firms, attorneys, and other legal professionals that use our Services). </a:t>
            </a:r>
            <a:r>
              <a:rPr lang="en-US" dirty="0">
                <a:solidFill>
                  <a:srgbClr val="FF0000"/>
                </a:solidFill>
              </a:rPr>
              <a:t>This means that in the vast majority of cases</a:t>
            </a:r>
            <a:r>
              <a:rPr lang="en-US" dirty="0"/>
              <a:t>, the customer is the controller of this data and will determine how your Client Data is processed and who it is shared with. If you have any questions about our processing of Client Data, you should first speak with the law firm or legal professional that you are a client of, and that has provided us the Client Data for processing.</a:t>
            </a:r>
          </a:p>
          <a:p>
            <a:r>
              <a:rPr lang="en-US" dirty="0">
                <a:solidFill>
                  <a:srgbClr val="FF0000"/>
                </a:solidFill>
              </a:rPr>
              <a:t>Where Client Data is processed by a third-party sub-processor as part of the functionality of an Add-on or integrated application you have enabled through our Services, you acknowledge that Client Data may be processed by such sub-processors as described in our product documentation. Where an Add-on or integrated application involves the disclosure of Client Data (including sensitive category data such as health or medical information) to third-party sub-processors, applicable sub-processors will be identified in our product documentation, and access is conditional upon your execution of Smokeball's standard Business Associate Agreement.</a:t>
            </a:r>
          </a:p>
          <a:p>
            <a:r>
              <a:rPr lang="en-US" dirty="0">
                <a:solidFill>
                  <a:srgbClr val="FF0000"/>
                </a:solidFill>
              </a:rPr>
              <a:t>We only collect and process Client Data as required to provide our Services to our customers, or where required to comply with applicable law. We do not access or share Client Data stored on our servers except in the following circumstances:</a:t>
            </a:r>
          </a:p>
          <a:p>
            <a:pPr lvl="0"/>
            <a:r>
              <a:rPr lang="en-US" dirty="0"/>
              <a:t>Where Client Data may be made temporarily visible to us when providing technical support or training to our customers, or when we are responding to a customer's questions.</a:t>
            </a:r>
          </a:p>
          <a:p>
            <a:pPr lvl="0"/>
            <a:r>
              <a:rPr lang="en-US" dirty="0"/>
              <a:t>Where required by applicable law, including in response to a court order, subpoena or other valid and legally enforceable request or process from a government, regulatory, or law enforcement authority to share Client Data (and, in such cases, we may act as the controller of the data); or</a:t>
            </a:r>
          </a:p>
          <a:p>
            <a:pPr lvl="0"/>
            <a:r>
              <a:rPr lang="en-US" dirty="0"/>
              <a:t>Where our customer has authorized the Client Data to be shared with a third-party.</a:t>
            </a:r>
          </a:p>
          <a:p>
            <a:endParaRPr lang="en-US" dirty="0"/>
          </a:p>
          <a:p>
            <a:endParaRPr lang="en-US" dirty="0"/>
          </a:p>
        </p:txBody>
      </p:sp>
    </p:spTree>
    <p:extLst>
      <p:ext uri="{BB962C8B-B14F-4D97-AF65-F5344CB8AC3E}">
        <p14:creationId xmlns:p14="http://schemas.microsoft.com/office/powerpoint/2010/main" val="1490418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9F0F4-1BBA-6A88-BA69-C65E117F98B9}"/>
              </a:ext>
            </a:extLst>
          </p:cNvPr>
          <p:cNvSpPr>
            <a:spLocks noGrp="1"/>
          </p:cNvSpPr>
          <p:nvPr>
            <p:ph type="title"/>
          </p:nvPr>
        </p:nvSpPr>
        <p:spPr/>
        <p:txBody>
          <a:bodyPr/>
          <a:lstStyle/>
          <a:p>
            <a:r>
              <a:rPr lang="en-US" dirty="0"/>
              <a:t>Smokeball Privacy Policy: Other Collections and Uses</a:t>
            </a:r>
          </a:p>
        </p:txBody>
      </p:sp>
      <p:sp>
        <p:nvSpPr>
          <p:cNvPr id="3" name="Content Placeholder 2">
            <a:extLst>
              <a:ext uri="{FF2B5EF4-FFF2-40B4-BE49-F238E27FC236}">
                <a16:creationId xmlns:a16="http://schemas.microsoft.com/office/drawing/2014/main" id="{716B88BA-1DDB-0344-C5F7-941158A5567F}"/>
              </a:ext>
            </a:extLst>
          </p:cNvPr>
          <p:cNvSpPr>
            <a:spLocks noGrp="1"/>
          </p:cNvSpPr>
          <p:nvPr>
            <p:ph idx="1"/>
          </p:nvPr>
        </p:nvSpPr>
        <p:spPr/>
        <p:txBody>
          <a:bodyPr>
            <a:normAutofit fontScale="55000" lnSpcReduction="20000"/>
          </a:bodyPr>
          <a:lstStyle/>
          <a:p>
            <a:r>
              <a:rPr lang="en-US" dirty="0">
                <a:solidFill>
                  <a:srgbClr val="FF0000"/>
                </a:solidFill>
              </a:rPr>
              <a:t>We also collect and process high-level statistical and/or demographical data about how our customers interact with our Services (for example, how customers of a certain size or type like to use our Services). This data relates only to our customers, and cannot be used to directly or indirectly identify a specific individual user of our Services. As such, this data is not considered personal data and may not be subject to the same safeguards as described in this Privacy Policy. </a:t>
            </a:r>
            <a:r>
              <a:rPr lang="en-US" dirty="0"/>
              <a:t>We use this aggregated data to better understand our customers, what features they use the most, to identify opportunities to improve our Services, and to determine what marketing content, guides, and publications will be of most value to our customers.</a:t>
            </a:r>
          </a:p>
          <a:p>
            <a:r>
              <a:rPr lang="en-US" dirty="0"/>
              <a:t>When you visit our websites or blogs, open or click on any links in our marketing communications, or use our Services, </a:t>
            </a:r>
            <a:r>
              <a:rPr lang="en-US" dirty="0">
                <a:solidFill>
                  <a:srgbClr val="FF0000"/>
                </a:solidFill>
              </a:rPr>
              <a:t>we may automatically collect information about your visit, including pages you access, links you click and actions you take through the use of essential and non-essential cookies, web beacons, pixel tags and other tracking technologies (collectively, "cookies"). We may also collect Technical Data from your device and web browser.</a:t>
            </a:r>
            <a:r>
              <a:rPr lang="en-US" dirty="0"/>
              <a:t> If would like more information about our use of cookies, please see our cookie policy at </a:t>
            </a:r>
            <a:r>
              <a:rPr lang="en-US" u="sng" dirty="0">
                <a:hlinkClick r:id="rId2"/>
              </a:rPr>
              <a:t>smokeball.com/cookies</a:t>
            </a:r>
            <a:r>
              <a:rPr lang="en-US" dirty="0"/>
              <a:t>.</a:t>
            </a:r>
          </a:p>
          <a:p>
            <a:r>
              <a:rPr lang="en-US" dirty="0"/>
              <a:t>We process your personal data as required to provide and administer the Services you subscribe to. This may include setting up and verifying user accounts, granting you access to our Services, storing data that you upload to or generate from our Services, delivering software updates and performing maintenance, monitoring that your service usage complies with the Terms of Service and applicable laws, </a:t>
            </a:r>
            <a:r>
              <a:rPr lang="en-US" dirty="0">
                <a:solidFill>
                  <a:srgbClr val="FF0000"/>
                </a:solidFill>
              </a:rPr>
              <a:t>and </a:t>
            </a:r>
            <a:r>
              <a:rPr lang="en-US" dirty="0" err="1">
                <a:solidFill>
                  <a:srgbClr val="FF0000"/>
                </a:solidFill>
              </a:rPr>
              <a:t>analysing</a:t>
            </a:r>
            <a:r>
              <a:rPr lang="en-US" dirty="0">
                <a:solidFill>
                  <a:srgbClr val="FF0000"/>
                </a:solidFill>
              </a:rPr>
              <a:t> how you use our Services.</a:t>
            </a:r>
          </a:p>
          <a:p>
            <a:pPr lvl="1"/>
            <a:r>
              <a:rPr lang="en-US" b="1" dirty="0"/>
              <a:t>Personal data processed:</a:t>
            </a:r>
            <a:r>
              <a:rPr lang="en-US" dirty="0"/>
              <a:t> Contact Data, Employment Data, Technical Data, User Data, </a:t>
            </a:r>
            <a:r>
              <a:rPr lang="en-US" dirty="0">
                <a:solidFill>
                  <a:srgbClr val="FF0000"/>
                </a:solidFill>
              </a:rPr>
              <a:t>Client Data</a:t>
            </a:r>
          </a:p>
          <a:p>
            <a:pPr lvl="1"/>
            <a:r>
              <a:rPr lang="en-US" b="1" dirty="0"/>
              <a:t>Legal basis:</a:t>
            </a:r>
            <a:r>
              <a:rPr lang="en-US" dirty="0"/>
              <a:t> Performance of a contract with you; </a:t>
            </a:r>
            <a:r>
              <a:rPr lang="en-US" dirty="0">
                <a:solidFill>
                  <a:srgbClr val="FF0000"/>
                </a:solidFill>
              </a:rPr>
              <a:t>and our legitimate interests in providing our Services to customers and ensuring our Services are used in accordance with our Terms of Service.</a:t>
            </a:r>
          </a:p>
          <a:p>
            <a:pPr lvl="1"/>
            <a:r>
              <a:rPr lang="en-US" dirty="0">
                <a:solidFill>
                  <a:srgbClr val="FF0000"/>
                </a:solidFill>
              </a:rPr>
              <a:t>Some Add-ons or integrated applications may also transmit Client Data (including sensitive category data such as health or medical information) to downstream third-party sub-processors as part of their functionality. Where this occurs, applicable sub-processors will be identified in our product documentation.</a:t>
            </a:r>
          </a:p>
          <a:p>
            <a:r>
              <a:rPr lang="en-US" dirty="0">
                <a:solidFill>
                  <a:srgbClr val="FF0000"/>
                </a:solidFill>
              </a:rPr>
              <a:t>Quality Assurance: We may review our communications with you, including in relation to support and training, for quality assurance and training purposes,</a:t>
            </a:r>
            <a:r>
              <a:rPr lang="en-US" dirty="0"/>
              <a:t> and for related recordkeeping. We may also incidentally capture User Data and </a:t>
            </a:r>
            <a:r>
              <a:rPr lang="en-US" dirty="0">
                <a:solidFill>
                  <a:srgbClr val="FF0000"/>
                </a:solidFill>
              </a:rPr>
              <a:t>Client Data (e.g., in call recordings).</a:t>
            </a:r>
          </a:p>
          <a:p>
            <a:r>
              <a:rPr lang="en-US" b="1" dirty="0"/>
              <a:t>Personal data processed:</a:t>
            </a:r>
            <a:r>
              <a:rPr lang="en-US" dirty="0"/>
              <a:t> Contact Data, Technical Data, Support Data, Communications Data, User Data (incidental), </a:t>
            </a:r>
            <a:r>
              <a:rPr lang="en-US" dirty="0">
                <a:solidFill>
                  <a:srgbClr val="FF0000"/>
                </a:solidFill>
              </a:rPr>
              <a:t>Client Data (incidental)</a:t>
            </a:r>
          </a:p>
          <a:p>
            <a:r>
              <a:rPr lang="en-US" b="1" dirty="0">
                <a:solidFill>
                  <a:srgbClr val="FF0000"/>
                </a:solidFill>
              </a:rPr>
              <a:t>NOTE: Many other uses (marketing, profiling, etc.) list using communications data and transactions history data, which they indicate can include Client Data. Also, looking at their Cookie Policy, they have several third party cookies that collect data for profiling purposes, </a:t>
            </a:r>
            <a:r>
              <a:rPr lang="en-US" b="1" dirty="0" err="1">
                <a:solidFill>
                  <a:srgbClr val="FF0000"/>
                </a:solidFill>
              </a:rPr>
              <a:t>ie</a:t>
            </a:r>
            <a:r>
              <a:rPr lang="en-US" b="1" dirty="0">
                <a:solidFill>
                  <a:srgbClr val="FF0000"/>
                </a:solidFill>
              </a:rPr>
              <a:t> Google Analytics etc.</a:t>
            </a:r>
          </a:p>
          <a:p>
            <a:endParaRPr lang="en-US" dirty="0"/>
          </a:p>
        </p:txBody>
      </p:sp>
    </p:spTree>
    <p:extLst>
      <p:ext uri="{BB962C8B-B14F-4D97-AF65-F5344CB8AC3E}">
        <p14:creationId xmlns:p14="http://schemas.microsoft.com/office/powerpoint/2010/main" val="808470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5A3FA-54B2-BB42-C799-F9348B39F908}"/>
              </a:ext>
            </a:extLst>
          </p:cNvPr>
          <p:cNvSpPr>
            <a:spLocks noGrp="1"/>
          </p:cNvSpPr>
          <p:nvPr>
            <p:ph type="title"/>
          </p:nvPr>
        </p:nvSpPr>
        <p:spPr/>
        <p:txBody>
          <a:bodyPr/>
          <a:lstStyle/>
          <a:p>
            <a:r>
              <a:rPr lang="en-US" dirty="0" err="1"/>
              <a:t>vLex</a:t>
            </a:r>
            <a:r>
              <a:rPr lang="en-US" dirty="0"/>
              <a:t> Terms of Use and Privacy Policy</a:t>
            </a:r>
          </a:p>
        </p:txBody>
      </p:sp>
      <p:sp>
        <p:nvSpPr>
          <p:cNvPr id="3" name="Content Placeholder 2">
            <a:extLst>
              <a:ext uri="{FF2B5EF4-FFF2-40B4-BE49-F238E27FC236}">
                <a16:creationId xmlns:a16="http://schemas.microsoft.com/office/drawing/2014/main" id="{1ADA20FA-402B-16EA-AAB3-83C5160DBDE2}"/>
              </a:ext>
            </a:extLst>
          </p:cNvPr>
          <p:cNvSpPr>
            <a:spLocks noGrp="1"/>
          </p:cNvSpPr>
          <p:nvPr>
            <p:ph idx="1"/>
          </p:nvPr>
        </p:nvSpPr>
        <p:spPr/>
        <p:txBody>
          <a:bodyPr>
            <a:normAutofit fontScale="70000" lnSpcReduction="20000"/>
          </a:bodyPr>
          <a:lstStyle/>
          <a:p>
            <a:r>
              <a:rPr lang="en-US" dirty="0"/>
              <a:t>"Content" or “Materials” refers to the comprehensive array of information and materials accessible through Services. This includes, but is not limited to: (1) Original content generated by </a:t>
            </a:r>
            <a:r>
              <a:rPr lang="en-US" dirty="0" err="1"/>
              <a:t>vLex</a:t>
            </a:r>
            <a:r>
              <a:rPr lang="en-US" dirty="0"/>
              <a:t>, including text, graphics, images, software, audio, and video; (2) Third-Party Licensed Content; (3) Publicly Sourced Material including content that has been sourced from public domains, including but not limited to, government publications, public records, and open-access resources; (4) User-Generated Content including information, data, or text generated, provided, or otherwise made accessible on or through the Services by Users.</a:t>
            </a:r>
          </a:p>
          <a:p>
            <a:r>
              <a:rPr lang="en-US" dirty="0"/>
              <a:t>“Native Integrations”: the built-in, seamless connections and functionalities between Services and external platforms or applications such as Microsoft OneDrive, Dropbox, or the US PACER system (ECF accounts), which are developed, maintained, and offered by </a:t>
            </a:r>
            <a:r>
              <a:rPr lang="en-US" dirty="0" err="1"/>
              <a:t>vLex</a:t>
            </a:r>
            <a:r>
              <a:rPr lang="en-US" dirty="0"/>
              <a:t> as part of its Services. These integrations are designed to enhance the user experience by providing direct and efficient interaction with widely-used third-party services.</a:t>
            </a:r>
          </a:p>
          <a:p>
            <a:pPr lvl="0"/>
            <a:r>
              <a:rPr lang="en-US" dirty="0"/>
              <a:t>“Services”: VLEX legal technology services, including AI-powered tools, Websites, apps, add-ons, integrations, plugins, extensions, features, programs, and any other services detailed in any Subscription Agreement.</a:t>
            </a:r>
          </a:p>
          <a:p>
            <a:pPr lvl="0"/>
            <a:r>
              <a:rPr lang="en-US" dirty="0"/>
              <a:t>“Supplementary Terms”: other additional terms for specific products or services offered by VLEX.</a:t>
            </a:r>
          </a:p>
          <a:p>
            <a:r>
              <a:rPr lang="en-US" dirty="0">
                <a:solidFill>
                  <a:srgbClr val="FF0000"/>
                </a:solidFill>
              </a:rPr>
              <a:t>“User Content” means any and all information, content, and data that a User submits to, uploads to, or uses with the Services.</a:t>
            </a:r>
          </a:p>
          <a:p>
            <a:r>
              <a:rPr lang="en-US" dirty="0"/>
              <a:t>“VLEX” or “We”: the companies VLEX, LLC, </a:t>
            </a:r>
            <a:r>
              <a:rPr lang="en-US" dirty="0" err="1"/>
              <a:t>Fastcase</a:t>
            </a:r>
            <a:r>
              <a:rPr lang="en-US" dirty="0"/>
              <a:t>, Inc., </a:t>
            </a:r>
            <a:r>
              <a:rPr lang="en-US" dirty="0" err="1"/>
              <a:t>vLex</a:t>
            </a:r>
            <a:r>
              <a:rPr lang="en-US" dirty="0"/>
              <a:t> Networks, SL, Docket Alarm, Inc., Felix Spain Bidco, SLU, and any of their Affiliates.</a:t>
            </a:r>
          </a:p>
          <a:p>
            <a:endParaRPr lang="en-US" dirty="0"/>
          </a:p>
        </p:txBody>
      </p:sp>
    </p:spTree>
    <p:extLst>
      <p:ext uri="{BB962C8B-B14F-4D97-AF65-F5344CB8AC3E}">
        <p14:creationId xmlns:p14="http://schemas.microsoft.com/office/powerpoint/2010/main" val="1356995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E9CC-A385-0FC8-DC47-708FE5534433}"/>
              </a:ext>
            </a:extLst>
          </p:cNvPr>
          <p:cNvSpPr>
            <a:spLocks noGrp="1"/>
          </p:cNvSpPr>
          <p:nvPr>
            <p:ph type="title"/>
          </p:nvPr>
        </p:nvSpPr>
        <p:spPr/>
        <p:txBody>
          <a:bodyPr/>
          <a:lstStyle/>
          <a:p>
            <a:r>
              <a:rPr lang="en-US" dirty="0" err="1"/>
              <a:t>vLex</a:t>
            </a:r>
            <a:r>
              <a:rPr lang="en-US" dirty="0"/>
              <a:t> Terms of Use and Privacy Policy</a:t>
            </a:r>
          </a:p>
        </p:txBody>
      </p:sp>
      <p:sp>
        <p:nvSpPr>
          <p:cNvPr id="3" name="Content Placeholder 2">
            <a:extLst>
              <a:ext uri="{FF2B5EF4-FFF2-40B4-BE49-F238E27FC236}">
                <a16:creationId xmlns:a16="http://schemas.microsoft.com/office/drawing/2014/main" id="{7AE0BA85-2399-2F9D-733A-C28B16E554B7}"/>
              </a:ext>
            </a:extLst>
          </p:cNvPr>
          <p:cNvSpPr>
            <a:spLocks noGrp="1"/>
          </p:cNvSpPr>
          <p:nvPr>
            <p:ph idx="1"/>
          </p:nvPr>
        </p:nvSpPr>
        <p:spPr/>
        <p:txBody>
          <a:bodyPr>
            <a:normAutofit fontScale="55000" lnSpcReduction="20000"/>
          </a:bodyPr>
          <a:lstStyle/>
          <a:p>
            <a:r>
              <a:rPr lang="en-US" dirty="0"/>
              <a:t>d) Communications Consent and Opt-Out. By providing Your contact details, including email, physical address, and phone numbers, and by creating an account, You consent to receive electronic communications from us, including marketing and promotional messages. These may involve updates about service changes and product offers. Should You choose not to receive marketing communications, You can opt-out by contacting our support team or clicking the unsubscribe link in our emails. Opting out of marketing communications does not exempt You from receiving essential service-related notices.</a:t>
            </a:r>
          </a:p>
          <a:p>
            <a:r>
              <a:rPr lang="en-US" dirty="0">
                <a:solidFill>
                  <a:srgbClr val="FF0000"/>
                </a:solidFill>
              </a:rPr>
              <a:t>You retain all Intellectual Property rights in the content You provide ("User Content"), while we hold all rights in the Services, including but not limited to our Materials, software, products, support, documentation, aggregated data, statistical information, and any modifications or derivative works thereof.</a:t>
            </a:r>
          </a:p>
          <a:p>
            <a:r>
              <a:rPr lang="en-US" dirty="0"/>
              <a:t>We do not claim ownership over Your User Content. You bear sole responsibility for it, including all associated risks. </a:t>
            </a:r>
            <a:r>
              <a:rPr lang="en-US" dirty="0">
                <a:solidFill>
                  <a:srgbClr val="FF0000"/>
                </a:solidFill>
              </a:rPr>
              <a:t>You affirm that Your User Content complies with all obligations outlined in these Terms, does not breach any laws, and does not infringe upon any third-party rights, including intellectual property and privacy rights. We are not liable for any aspect of Your User Content.</a:t>
            </a:r>
          </a:p>
          <a:p>
            <a:r>
              <a:rPr lang="en-US" dirty="0"/>
              <a:t>(b) </a:t>
            </a:r>
            <a:r>
              <a:rPr lang="en-US" dirty="0">
                <a:solidFill>
                  <a:srgbClr val="FF0000"/>
                </a:solidFill>
              </a:rPr>
              <a:t>Third-Party Content. Our Service includes Content sourced from third parties which is subject to the liability disclaimer included in section e) below</a:t>
            </a:r>
            <a:r>
              <a:rPr lang="en-US" dirty="0"/>
              <a:t>.</a:t>
            </a:r>
          </a:p>
          <a:p>
            <a:r>
              <a:rPr lang="en-US" dirty="0"/>
              <a:t>(c) </a:t>
            </a:r>
            <a:r>
              <a:rPr lang="en-US" dirty="0">
                <a:solidFill>
                  <a:srgbClr val="FF0000"/>
                </a:solidFill>
              </a:rPr>
              <a:t>License to </a:t>
            </a:r>
            <a:r>
              <a:rPr lang="en-US" dirty="0" err="1">
                <a:solidFill>
                  <a:srgbClr val="FF0000"/>
                </a:solidFill>
              </a:rPr>
              <a:t>vLex</a:t>
            </a:r>
            <a:r>
              <a:rPr lang="en-US" dirty="0">
                <a:solidFill>
                  <a:srgbClr val="FF0000"/>
                </a:solidFill>
              </a:rPr>
              <a:t>. You grant, and You represent and warrant that You have all rights necessary to grant, to </a:t>
            </a:r>
            <a:r>
              <a:rPr lang="en-US" dirty="0" err="1">
                <a:solidFill>
                  <a:srgbClr val="FF0000"/>
                </a:solidFill>
              </a:rPr>
              <a:t>vLex</a:t>
            </a:r>
            <a:r>
              <a:rPr lang="en-US" dirty="0">
                <a:solidFill>
                  <a:srgbClr val="FF0000"/>
                </a:solidFill>
              </a:rPr>
              <a:t> an irrevocable, perpetual, transferable, sublicensable (through multiple tiers), fully paid, royalty-free, and worldwide right and license to use, copy, store, modify, distribute and display Your User Content: (a) to maintain and provide the Services; (b) to improve our products and services and to create aggregated and de-identified information; and (c) to perform such other actions as described in our Privacy Policy or as authorized by You in connection with Your use of the Services.</a:t>
            </a:r>
          </a:p>
          <a:p>
            <a:r>
              <a:rPr lang="en-US" dirty="0">
                <a:solidFill>
                  <a:srgbClr val="FF0000"/>
                </a:solidFill>
              </a:rPr>
              <a:t>The Receiving Party is committed to: (a) Protecting the Confidential Information with the same level of care used for its own similar information, which should meet a standard of commercial reasonableness; (b) Using the Disclosing Party’s Confidential Information strictly in accordance with the terms of this Agreement; and (c) Not sharing, distributing, or releasing the Confidential Information to any third parties, except as allowed under this Agreement or as necessary to comply with legal requirements or to provide the Services.</a:t>
            </a:r>
          </a:p>
          <a:p>
            <a:endParaRPr lang="en-US" dirty="0"/>
          </a:p>
        </p:txBody>
      </p:sp>
    </p:spTree>
    <p:extLst>
      <p:ext uri="{BB962C8B-B14F-4D97-AF65-F5344CB8AC3E}">
        <p14:creationId xmlns:p14="http://schemas.microsoft.com/office/powerpoint/2010/main" val="1413187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457AB-CE0B-D726-91D1-D08DEDD70E65}"/>
              </a:ext>
            </a:extLst>
          </p:cNvPr>
          <p:cNvSpPr>
            <a:spLocks noGrp="1"/>
          </p:cNvSpPr>
          <p:nvPr>
            <p:ph type="title"/>
          </p:nvPr>
        </p:nvSpPr>
        <p:spPr/>
        <p:txBody>
          <a:bodyPr/>
          <a:lstStyle/>
          <a:p>
            <a:r>
              <a:rPr lang="en-US" dirty="0" err="1"/>
              <a:t>vLex</a:t>
            </a:r>
            <a:r>
              <a:rPr lang="en-US" dirty="0"/>
              <a:t> Privacy Policy</a:t>
            </a:r>
          </a:p>
        </p:txBody>
      </p:sp>
      <p:sp>
        <p:nvSpPr>
          <p:cNvPr id="3" name="Content Placeholder 2">
            <a:extLst>
              <a:ext uri="{FF2B5EF4-FFF2-40B4-BE49-F238E27FC236}">
                <a16:creationId xmlns:a16="http://schemas.microsoft.com/office/drawing/2014/main" id="{5BC44B38-04ED-ECA4-3D0F-D8564AAEEED8}"/>
              </a:ext>
            </a:extLst>
          </p:cNvPr>
          <p:cNvSpPr>
            <a:spLocks noGrp="1"/>
          </p:cNvSpPr>
          <p:nvPr>
            <p:ph idx="1"/>
          </p:nvPr>
        </p:nvSpPr>
        <p:spPr/>
        <p:txBody>
          <a:bodyPr>
            <a:normAutofit fontScale="62500" lnSpcReduction="20000"/>
          </a:bodyPr>
          <a:lstStyle/>
          <a:p>
            <a:r>
              <a:rPr lang="en-US" dirty="0"/>
              <a:t>User’s access to the Services is via VLEX Websites, which are owned and operated by VLEX. As such, a User’s interaction with the Services and website, and any information that may be collected by the Services and website, is governed by our Privacy Policy which may be updated from time to time. Users have the option to opt out of certain data collections and cookie usage as outlined in the Privacy Policy. Users also consent to receive periodic communications from us, including operational updates about the Services, marketing materials, and other non-essential Service-related information.</a:t>
            </a:r>
          </a:p>
          <a:p>
            <a:r>
              <a:rPr lang="en-US" dirty="0">
                <a:solidFill>
                  <a:srgbClr val="FF0000"/>
                </a:solidFill>
              </a:rPr>
              <a:t>VLEX may collect and use information about you, which includes, but is not limited to, information of the following types:</a:t>
            </a:r>
          </a:p>
          <a:p>
            <a:pPr lvl="1"/>
            <a:r>
              <a:rPr lang="en-US" dirty="0"/>
              <a:t>(a) Identifying information (for example, name, user name, address, zip code, telephone number, mobile phone number, email address, identification documents, the organization in which you work and your position in it). (b) Profile information (for example, age, sex, country of residence, language preference, areas of legal specialty and any information you decide to put on your VLEX user profile) (c) Electronic identification information (for example, IP addresses, cookies). (</a:t>
            </a:r>
            <a:r>
              <a:rPr lang="en-US" dirty="0">
                <a:solidFill>
                  <a:srgbClr val="FF0000"/>
                </a:solidFill>
              </a:rPr>
              <a:t>d) Bank and payment information (for example, credit card information, account number). (e) Quality of the search and survey results. (f) Information about interactions and your use of the VLEX Services, our products and websites, including connection, platform, device and device information; information on customer performance, error reports, device capacity; bandwidth; statistics about page views; traffic to or from our websites; usage statistics</a:t>
            </a:r>
            <a:r>
              <a:rPr lang="en-US" dirty="0"/>
              <a:t>. (g) Products or services contracted (h) Correspondence between VLEX and you. (</a:t>
            </a:r>
            <a:r>
              <a:rPr lang="en-US" dirty="0" err="1">
                <a:solidFill>
                  <a:srgbClr val="FF0000"/>
                </a:solidFill>
              </a:rPr>
              <a:t>i</a:t>
            </a:r>
            <a:r>
              <a:rPr lang="en-US" dirty="0">
                <a:solidFill>
                  <a:srgbClr val="FF0000"/>
                </a:solidFill>
              </a:rPr>
              <a:t>) Information on the searches performed and the documents you have accessed. Information on your interactions with documents (for example, bookmark, print, add notes, select fragments) (j) Number of users in your Organization (h) Recordings of telephone calls with Commercial Agents and / or Customer Service</a:t>
            </a:r>
          </a:p>
          <a:p>
            <a:r>
              <a:rPr lang="en-US" dirty="0">
                <a:solidFill>
                  <a:srgbClr val="FF0000"/>
                </a:solidFill>
              </a:rPr>
              <a:t>4.4 Third party cookies - In addition to VLEX cookies, members and partners of VLEX advertising and analysis services can set cookies and access cookies on your computer, when you are using VLEX software or by visiting the VLEX website.</a:t>
            </a:r>
          </a:p>
          <a:p>
            <a:r>
              <a:rPr lang="en-US" dirty="0">
                <a:solidFill>
                  <a:srgbClr val="FF0000"/>
                </a:solidFill>
              </a:rPr>
              <a:t>4.4.1 Analysis - VLEX uses partners for analysis, including Google Analytics, KISS Metrics and </a:t>
            </a:r>
            <a:r>
              <a:rPr lang="en-US" dirty="0" err="1">
                <a:solidFill>
                  <a:srgbClr val="FF0000"/>
                </a:solidFill>
              </a:rPr>
              <a:t>Mixpanel</a:t>
            </a:r>
            <a:r>
              <a:rPr lang="en-US" dirty="0">
                <a:solidFill>
                  <a:srgbClr val="FF0000"/>
                </a:solidFill>
              </a:rPr>
              <a:t>, in order to collect statistics and analysis information about how users use websites and VLEX Services. For example, </a:t>
            </a:r>
            <a:r>
              <a:rPr lang="en-US" dirty="0">
                <a:solidFill>
                  <a:srgbClr val="00B0F0"/>
                </a:solidFill>
              </a:rPr>
              <a:t>these partners collect and aggregate data about page views and clicks on our sites</a:t>
            </a:r>
            <a:r>
              <a:rPr lang="en-US" dirty="0">
                <a:solidFill>
                  <a:srgbClr val="FF0000"/>
                </a:solidFill>
              </a:rPr>
              <a:t>, the search engines and </a:t>
            </a:r>
            <a:r>
              <a:rPr lang="en-US" dirty="0">
                <a:solidFill>
                  <a:srgbClr val="00B0F0"/>
                </a:solidFill>
              </a:rPr>
              <a:t>keywords used to find our sites</a:t>
            </a:r>
            <a:r>
              <a:rPr lang="en-US" dirty="0">
                <a:solidFill>
                  <a:srgbClr val="FF0000"/>
                </a:solidFill>
              </a:rPr>
              <a:t>, the links that are accessed from them, information about errors and blockages of our clients and similar information.</a:t>
            </a:r>
          </a:p>
          <a:p>
            <a:endParaRPr lang="en-US" dirty="0"/>
          </a:p>
        </p:txBody>
      </p:sp>
    </p:spTree>
    <p:extLst>
      <p:ext uri="{BB962C8B-B14F-4D97-AF65-F5344CB8AC3E}">
        <p14:creationId xmlns:p14="http://schemas.microsoft.com/office/powerpoint/2010/main" val="3558246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CF45-F189-2C97-772C-D3B1C8652513}"/>
              </a:ext>
            </a:extLst>
          </p:cNvPr>
          <p:cNvSpPr>
            <a:spLocks noGrp="1"/>
          </p:cNvSpPr>
          <p:nvPr>
            <p:ph type="title"/>
          </p:nvPr>
        </p:nvSpPr>
        <p:spPr/>
        <p:txBody>
          <a:bodyPr/>
          <a:lstStyle/>
          <a:p>
            <a:r>
              <a:rPr lang="en-US" dirty="0"/>
              <a:t>Thomson Reuters General Terms</a:t>
            </a:r>
          </a:p>
        </p:txBody>
      </p:sp>
      <p:sp>
        <p:nvSpPr>
          <p:cNvPr id="3" name="Content Placeholder 2">
            <a:extLst>
              <a:ext uri="{FF2B5EF4-FFF2-40B4-BE49-F238E27FC236}">
                <a16:creationId xmlns:a16="http://schemas.microsoft.com/office/drawing/2014/main" id="{AB652F21-2DBF-C02D-F08F-130A59FF3D9E}"/>
              </a:ext>
            </a:extLst>
          </p:cNvPr>
          <p:cNvSpPr>
            <a:spLocks noGrp="1"/>
          </p:cNvSpPr>
          <p:nvPr>
            <p:ph idx="1"/>
          </p:nvPr>
        </p:nvSpPr>
        <p:spPr/>
        <p:txBody>
          <a:bodyPr>
            <a:normAutofit fontScale="70000" lnSpcReduction="20000"/>
          </a:bodyPr>
          <a:lstStyle/>
          <a:p>
            <a:r>
              <a:rPr lang="en-US" dirty="0"/>
              <a:t> “</a:t>
            </a:r>
            <a:r>
              <a:rPr lang="en-US" b="1" dirty="0"/>
              <a:t>Usage Information</a:t>
            </a:r>
            <a:r>
              <a:rPr lang="en-US" dirty="0"/>
              <a:t>” means any information, data, or other content (including statistical compilations </a:t>
            </a:r>
            <a:r>
              <a:rPr lang="en-US" dirty="0" err="1"/>
              <a:t>andperformance</a:t>
            </a:r>
            <a:r>
              <a:rPr lang="en-US" dirty="0"/>
              <a:t> information) related to or derived from your access to and use of the Property. </a:t>
            </a:r>
          </a:p>
          <a:p>
            <a:r>
              <a:rPr lang="en-US" b="1" dirty="0"/>
              <a:t>Your Data</a:t>
            </a:r>
            <a:r>
              <a:rPr lang="en-US" dirty="0"/>
              <a:t>” means, other than Usage Information, information, data, and other content, in any form or </a:t>
            </a:r>
            <a:r>
              <a:rPr lang="en-US" dirty="0" err="1"/>
              <a:t>medium,that</a:t>
            </a:r>
            <a:r>
              <a:rPr lang="en-US" dirty="0"/>
              <a:t> is submitted, posted, or otherwise transmitted by you or on your behalf through the Services. </a:t>
            </a:r>
          </a:p>
          <a:p>
            <a:r>
              <a:rPr lang="en-US" dirty="0"/>
              <a:t>“</a:t>
            </a:r>
            <a:r>
              <a:rPr lang="en-US" b="1" dirty="0"/>
              <a:t>Property</a:t>
            </a:r>
            <a:r>
              <a:rPr lang="en-US" dirty="0"/>
              <a:t>” means our property, which includes but is not limited to our Services, information, </a:t>
            </a:r>
            <a:r>
              <a:rPr lang="en-US" dirty="0" err="1"/>
              <a:t>Documentation,data</a:t>
            </a:r>
            <a:r>
              <a:rPr lang="en-US" dirty="0"/>
              <a:t> (whether tangible or intangible) and Usage Information. Property also includes data, information </a:t>
            </a:r>
            <a:r>
              <a:rPr lang="en-US" dirty="0" err="1"/>
              <a:t>andtechnologies</a:t>
            </a:r>
            <a:r>
              <a:rPr lang="en-US" dirty="0"/>
              <a:t> supplied by our third-party providers and available through the Services.</a:t>
            </a:r>
          </a:p>
          <a:p>
            <a:r>
              <a:rPr lang="en-US" b="1" dirty="0"/>
              <a:t>Limited License to Your Data. </a:t>
            </a:r>
            <a:r>
              <a:rPr lang="en-US" dirty="0">
                <a:solidFill>
                  <a:srgbClr val="FF0000"/>
                </a:solidFill>
              </a:rPr>
              <a:t>You hereby grant us a non-exclusive license and right to use, copy, store, host, display, transmit and process Your Data solely </a:t>
            </a:r>
            <a:r>
              <a:rPr lang="en-US" dirty="0"/>
              <a:t>as necessary for Thomson Reuters, our employees and </a:t>
            </a:r>
            <a:r>
              <a:rPr lang="en-US" dirty="0">
                <a:solidFill>
                  <a:srgbClr val="FF0000"/>
                </a:solidFill>
              </a:rPr>
              <a:t>contractors</a:t>
            </a:r>
            <a:r>
              <a:rPr lang="en-US" dirty="0"/>
              <a:t> to </a:t>
            </a:r>
            <a:r>
              <a:rPr lang="en-US" dirty="0">
                <a:solidFill>
                  <a:srgbClr val="FF0000"/>
                </a:solidFill>
              </a:rPr>
              <a:t>provide our Services under the Agreement and in accordance with applicable law.</a:t>
            </a:r>
            <a:r>
              <a:rPr lang="en-US" dirty="0"/>
              <a:t> </a:t>
            </a:r>
            <a:r>
              <a:rPr lang="en-US" dirty="0">
                <a:solidFill>
                  <a:srgbClr val="FF0000"/>
                </a:solidFill>
              </a:rPr>
              <a:t>Your Data may be used as an input for certain Artificial Intelligence (“AI”)-based functionality within our Services (“Input”) resulting in an output generated by the AI service (“Output”). You grant Thomson Reuters a license to use, modify, and adapt the Inputs necessary for Thomson Reuters to perform, and improve our Services. Thomson Reuters retains all rights to any of the Property embedded in, or included with any Output, including any derivatives, or modifications thereto. You represent and warrant that you have all necessary rights and appropriate consents related to Your Data to allow Thomson Reuters to perform the Services and enforce its rights. We may delete or disable Your Data if required under applicable law, in which case we will use our reasonable efforts to provide notice to you. </a:t>
            </a:r>
            <a:r>
              <a:rPr lang="en-US" dirty="0"/>
              <a:t>We acknowledge that, as between the parties, all intellectual property rights in Your Data are owned by you or your licensors.</a:t>
            </a:r>
          </a:p>
          <a:p>
            <a:endParaRPr lang="en-US" dirty="0"/>
          </a:p>
          <a:p>
            <a:endParaRPr lang="en-US" dirty="0"/>
          </a:p>
        </p:txBody>
      </p:sp>
    </p:spTree>
    <p:extLst>
      <p:ext uri="{BB962C8B-B14F-4D97-AF65-F5344CB8AC3E}">
        <p14:creationId xmlns:p14="http://schemas.microsoft.com/office/powerpoint/2010/main" val="1196643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FDAF-D51B-FF3E-D84F-2ED7F2184D77}"/>
              </a:ext>
            </a:extLst>
          </p:cNvPr>
          <p:cNvSpPr>
            <a:spLocks noGrp="1"/>
          </p:cNvSpPr>
          <p:nvPr>
            <p:ph type="title"/>
          </p:nvPr>
        </p:nvSpPr>
        <p:spPr/>
        <p:txBody>
          <a:bodyPr/>
          <a:lstStyle/>
          <a:p>
            <a:r>
              <a:rPr lang="en-US" dirty="0"/>
              <a:t>Thompson Reuter General Terms Cont.</a:t>
            </a:r>
          </a:p>
        </p:txBody>
      </p:sp>
      <p:sp>
        <p:nvSpPr>
          <p:cNvPr id="3" name="Content Placeholder 2">
            <a:extLst>
              <a:ext uri="{FF2B5EF4-FFF2-40B4-BE49-F238E27FC236}">
                <a16:creationId xmlns:a16="http://schemas.microsoft.com/office/drawing/2014/main" id="{454F6C13-895E-350B-E01C-A089388025D3}"/>
              </a:ext>
            </a:extLst>
          </p:cNvPr>
          <p:cNvSpPr>
            <a:spLocks noGrp="1"/>
          </p:cNvSpPr>
          <p:nvPr>
            <p:ph idx="1"/>
          </p:nvPr>
        </p:nvSpPr>
        <p:spPr/>
        <p:txBody>
          <a:bodyPr>
            <a:normAutofit/>
          </a:bodyPr>
          <a:lstStyle/>
          <a:p>
            <a:pPr marL="0" indent="0">
              <a:buNone/>
            </a:pPr>
            <a:endParaRPr lang="en-US" dirty="0"/>
          </a:p>
          <a:p>
            <a:r>
              <a:rPr lang="en-US" b="1" dirty="0"/>
              <a:t>Third-Party Provider Terms. </a:t>
            </a:r>
            <a:r>
              <a:rPr lang="en-US" dirty="0">
                <a:solidFill>
                  <a:srgbClr val="FF0000"/>
                </a:solidFill>
              </a:rPr>
              <a:t>Our Services may include data and software from third parties. Some third-party providers require Thomson Reuters to pass additional terms through to you. The third-party providers change their terms occasionally and new third-party providers are added from time to time. </a:t>
            </a:r>
            <a:r>
              <a:rPr lang="en-US" dirty="0"/>
              <a:t>To see the current third-party additional terms for our Services please click on the following URL: www.thomsonreuters.com/thirdpartyterms(collectively, “Third-Party Provider Terms”). You agree to comply with all applicable Third-Party Provider Terms.</a:t>
            </a:r>
          </a:p>
          <a:p>
            <a:r>
              <a:rPr lang="en-US" b="1" dirty="0"/>
              <a:t>Third-Party Supplemental Software. </a:t>
            </a:r>
            <a:r>
              <a:rPr lang="en-US" dirty="0">
                <a:solidFill>
                  <a:srgbClr val="FF0000"/>
                </a:solidFill>
              </a:rPr>
              <a:t>You may be required to license third-party software to operate some of our Services. Additional terms may apply to such third-party software.</a:t>
            </a:r>
          </a:p>
          <a:p>
            <a:endParaRPr lang="en-US" dirty="0"/>
          </a:p>
        </p:txBody>
      </p:sp>
    </p:spTree>
    <p:extLst>
      <p:ext uri="{BB962C8B-B14F-4D97-AF65-F5344CB8AC3E}">
        <p14:creationId xmlns:p14="http://schemas.microsoft.com/office/powerpoint/2010/main" val="3040142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E5F78-0387-E71E-C882-4C135740B99E}"/>
              </a:ext>
            </a:extLst>
          </p:cNvPr>
          <p:cNvSpPr>
            <a:spLocks noGrp="1"/>
          </p:cNvSpPr>
          <p:nvPr>
            <p:ph type="title"/>
          </p:nvPr>
        </p:nvSpPr>
        <p:spPr/>
        <p:txBody>
          <a:bodyPr/>
          <a:lstStyle/>
          <a:p>
            <a:r>
              <a:rPr lang="en-US" dirty="0"/>
              <a:t>Clio Terms of Use</a:t>
            </a:r>
          </a:p>
        </p:txBody>
      </p:sp>
      <p:sp>
        <p:nvSpPr>
          <p:cNvPr id="3" name="Content Placeholder 2">
            <a:extLst>
              <a:ext uri="{FF2B5EF4-FFF2-40B4-BE49-F238E27FC236}">
                <a16:creationId xmlns:a16="http://schemas.microsoft.com/office/drawing/2014/main" id="{CE356BC1-A628-00AF-B248-46A8EFCF0495}"/>
              </a:ext>
            </a:extLst>
          </p:cNvPr>
          <p:cNvSpPr>
            <a:spLocks noGrp="1"/>
          </p:cNvSpPr>
          <p:nvPr>
            <p:ph idx="1"/>
          </p:nvPr>
        </p:nvSpPr>
        <p:spPr/>
        <p:txBody>
          <a:bodyPr>
            <a:normAutofit fontScale="85000" lnSpcReduction="20000"/>
          </a:bodyPr>
          <a:lstStyle/>
          <a:p>
            <a:r>
              <a:rPr lang="en-US" dirty="0">
                <a:solidFill>
                  <a:srgbClr val="FF0000"/>
                </a:solidFill>
              </a:rPr>
              <a:t>“Confidential Information” shall mean the Account Data, Content and any information, technical data, or know-how considered proprietary or confidential by either party to this Agreement </a:t>
            </a:r>
            <a:r>
              <a:rPr lang="en-US" dirty="0"/>
              <a:t>including, but not limited to, either party’s research, services, inventions, processes, specifications, designs, drawings, diagrams, concepts, marketing, techniques, documentation, source code, customer information, personally identifiable information, pricing information, procedures, menu concepts, business and marketing plans or strategies, financial information, and business opportunities disclosed by either party before or after the Effective Date of this Agreement, either directly or indirectly in any form whatsoever, including in writing, orally, machine-readable form or through access to either party’s premises.</a:t>
            </a:r>
          </a:p>
          <a:p>
            <a:r>
              <a:rPr lang="en-US" dirty="0">
                <a:solidFill>
                  <a:srgbClr val="FF0000"/>
                </a:solidFill>
              </a:rPr>
              <a:t>“Content” shall mean any electronic information you upload or input into the Services, including, without limitation, electronic information about your or from your Authorized Users or Registered Clients, excluding Materials and Third Party Services.</a:t>
            </a:r>
          </a:p>
          <a:p>
            <a:r>
              <a:rPr lang="en-US" dirty="0"/>
              <a:t>“Output” means any and all content, data, information, results, responses, recommendations, predictions, analyses, or other materials generated, produced, created, or returned by an AI Service whether in response to Subscriber’s (or an Authorized User’s) Content, inputs, prompts, queries, use of the Service, or otherwise, regardless of format, medium, or method of delivery.</a:t>
            </a:r>
          </a:p>
        </p:txBody>
      </p:sp>
    </p:spTree>
    <p:extLst>
      <p:ext uri="{BB962C8B-B14F-4D97-AF65-F5344CB8AC3E}">
        <p14:creationId xmlns:p14="http://schemas.microsoft.com/office/powerpoint/2010/main" val="2811082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8EA-806E-D5A8-CA6C-4FAD28D79801}"/>
              </a:ext>
            </a:extLst>
          </p:cNvPr>
          <p:cNvSpPr>
            <a:spLocks noGrp="1"/>
          </p:cNvSpPr>
          <p:nvPr>
            <p:ph type="title"/>
          </p:nvPr>
        </p:nvSpPr>
        <p:spPr/>
        <p:txBody>
          <a:bodyPr/>
          <a:lstStyle/>
          <a:p>
            <a:r>
              <a:rPr lang="en-US" dirty="0"/>
              <a:t>Clio Terms of Service: Limited License and Use</a:t>
            </a:r>
          </a:p>
        </p:txBody>
      </p:sp>
      <p:sp>
        <p:nvSpPr>
          <p:cNvPr id="3" name="Content Placeholder 2">
            <a:extLst>
              <a:ext uri="{FF2B5EF4-FFF2-40B4-BE49-F238E27FC236}">
                <a16:creationId xmlns:a16="http://schemas.microsoft.com/office/drawing/2014/main" id="{6A3267CE-2317-FD8F-412F-D4D390317D66}"/>
              </a:ext>
            </a:extLst>
          </p:cNvPr>
          <p:cNvSpPr>
            <a:spLocks noGrp="1"/>
          </p:cNvSpPr>
          <p:nvPr>
            <p:ph idx="1"/>
          </p:nvPr>
        </p:nvSpPr>
        <p:spPr/>
        <p:txBody>
          <a:bodyPr>
            <a:normAutofit fontScale="85000" lnSpcReduction="20000"/>
          </a:bodyPr>
          <a:lstStyle/>
          <a:p>
            <a:r>
              <a:rPr lang="en-US" dirty="0"/>
              <a:t>Except for the non-exclusive license granted pursuant to this Agreement, Subscriber acknowledges and agrees that all ownership, license, Intellectual Property Rights and other rights and interests in and to the Service shall remain solely with Themis. </a:t>
            </a:r>
          </a:p>
          <a:p>
            <a:r>
              <a:rPr lang="en-US" dirty="0"/>
              <a:t>Themis reserves the right, at any time, in its sole discretion, to take any action deemed necessary with respect to Content that breaches the terms of this Agreement, including removal of such Content.</a:t>
            </a:r>
          </a:p>
          <a:p>
            <a:r>
              <a:rPr lang="en-US" dirty="0">
                <a:solidFill>
                  <a:srgbClr val="FF0000"/>
                </a:solidFill>
              </a:rPr>
              <a:t>Subscriber grants to Themis a non-exclusive, worldwide, sublicensable, royalty-free right to use, store, modify, provide, transmit, collect, and otherwise process the Content and Confidential Information for the sole purposes of providing the Service, operating and offering other products and services to Subscriber, or performing Themis’ obligations and exercising Themis’ rights under the Agreement in accordance with the terms of the Agreement. Such rights shall include permission for Themis to, in perpetuity, generate and publish aggregate, anonymized reports on system usage and Content trends and type, provided they do not conflict with Section 4.1. Themis may collect information generated from use of the Services, such as technical logs, data and learnings about Subscriber’s use of the Services (collectively, “Usage Data”), and may use, share and otherwise process such Usage Data for its lawful business purposes, provided that Themis does not publicly identify Subscriber as the source of the Usage Data. Subscriber will not interfere with the collection of Usage Data.</a:t>
            </a:r>
          </a:p>
        </p:txBody>
      </p:sp>
    </p:spTree>
    <p:extLst>
      <p:ext uri="{BB962C8B-B14F-4D97-AF65-F5344CB8AC3E}">
        <p14:creationId xmlns:p14="http://schemas.microsoft.com/office/powerpoint/2010/main" val="1250288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D194-4DEB-86CF-AA42-F6A434E7DF8E}"/>
              </a:ext>
            </a:extLst>
          </p:cNvPr>
          <p:cNvSpPr>
            <a:spLocks noGrp="1"/>
          </p:cNvSpPr>
          <p:nvPr>
            <p:ph type="title"/>
          </p:nvPr>
        </p:nvSpPr>
        <p:spPr/>
        <p:txBody>
          <a:bodyPr/>
          <a:lstStyle/>
          <a:p>
            <a:r>
              <a:rPr lang="en-US" dirty="0"/>
              <a:t>Co-Pilot Terms of Use</a:t>
            </a:r>
          </a:p>
        </p:txBody>
      </p:sp>
      <p:sp>
        <p:nvSpPr>
          <p:cNvPr id="3" name="Content Placeholder 2">
            <a:extLst>
              <a:ext uri="{FF2B5EF4-FFF2-40B4-BE49-F238E27FC236}">
                <a16:creationId xmlns:a16="http://schemas.microsoft.com/office/drawing/2014/main" id="{55AFA9F6-68A8-99EE-7A2F-6B9EEF2A8726}"/>
              </a:ext>
            </a:extLst>
          </p:cNvPr>
          <p:cNvSpPr>
            <a:spLocks noGrp="1"/>
          </p:cNvSpPr>
          <p:nvPr>
            <p:ph idx="1"/>
          </p:nvPr>
        </p:nvSpPr>
        <p:spPr/>
        <p:txBody>
          <a:bodyPr>
            <a:normAutofit fontScale="47500" lnSpcReduction="20000"/>
          </a:bodyPr>
          <a:lstStyle/>
          <a:p>
            <a:r>
              <a:rPr lang="en-US" sz="2600" dirty="0"/>
              <a:t>Microsoft Copilot provides value by connecting LLMs to your organizational data. Microsoft Copilot accesses content and context through Microsoft Graph. It can generate responses anchored in your organizational data, such as user documents, emails, calendar, chats, meetings, and contacts. Microsoft Copilot combines this content with the user's working context, such as the meeting a user is in now, the email exchanges the user had on a topic, or the chat conversations the user had last week. Microsoft Copilot uses this combination of content and context to help provide accurate, relevant, and contextual responses.</a:t>
            </a:r>
          </a:p>
          <a:p>
            <a:r>
              <a:rPr lang="en-US" sz="2600" dirty="0"/>
              <a:t>Prompts, responses, and data accessed through Microsoft Graph aren't used to train f</a:t>
            </a:r>
          </a:p>
          <a:p>
            <a:r>
              <a:rPr lang="en-US" sz="2600" dirty="0"/>
              <a:t>Microsoft Copilot only surfaces organizational data to which individual users have at least view permissions. </a:t>
            </a:r>
            <a:r>
              <a:rPr lang="en-US" sz="2600" dirty="0">
                <a:solidFill>
                  <a:srgbClr val="FF0000"/>
                </a:solidFill>
              </a:rPr>
              <a:t>It's important that you're using the permission models available in Microsoft 365 services, such as SharePoint, to help ensure the right users or groups have the right access to the right content within your organization. This includes permissions you give to users outside your organization through inter-tenant collaboration solutions, such as </a:t>
            </a:r>
            <a:r>
              <a:rPr lang="en-US" sz="2600" dirty="0">
                <a:solidFill>
                  <a:srgbClr val="169C9A"/>
                </a:solidFill>
                <a:hlinkClick r:id="rId2">
                  <a:extLst>
                    <a:ext uri="{A12FA001-AC4F-418D-AE19-62706E023703}">
                      <ahyp:hlinkClr xmlns:ahyp="http://schemas.microsoft.com/office/drawing/2018/hyperlinkcolor" val="tx"/>
                    </a:ext>
                  </a:extLst>
                </a:hlinkClick>
              </a:rPr>
              <a:t>shared channels in Microsoft </a:t>
            </a:r>
            <a:r>
              <a:rPr lang="en-US" sz="2600" dirty="0" err="1">
                <a:solidFill>
                  <a:srgbClr val="FF0000"/>
                </a:solidFill>
                <a:hlinkClick r:id="rId2">
                  <a:extLst>
                    <a:ext uri="{A12FA001-AC4F-418D-AE19-62706E023703}">
                      <ahyp:hlinkClr xmlns:ahyp="http://schemas.microsoft.com/office/drawing/2018/hyperlinkcolor" val="tx"/>
                    </a:ext>
                  </a:extLst>
                </a:hlinkClick>
              </a:rPr>
              <a:t>Teams</a:t>
            </a:r>
            <a:r>
              <a:rPr lang="en-US" sz="2600" dirty="0" err="1">
                <a:solidFill>
                  <a:srgbClr val="FF0000"/>
                </a:solidFill>
              </a:rPr>
              <a:t>.oundation</a:t>
            </a:r>
            <a:r>
              <a:rPr lang="en-US" sz="2600" dirty="0">
                <a:solidFill>
                  <a:srgbClr val="FF0000"/>
                </a:solidFill>
              </a:rPr>
              <a:t> LLMs, including those used by Microsoft Copilo</a:t>
            </a:r>
            <a:r>
              <a:rPr lang="en-US" sz="2600" dirty="0"/>
              <a:t>t.</a:t>
            </a:r>
          </a:p>
          <a:p>
            <a:r>
              <a:rPr lang="en-US" sz="2600" dirty="0">
                <a:solidFill>
                  <a:srgbClr val="FF0000"/>
                </a:solidFill>
              </a:rPr>
              <a:t>When you're using web search, Microsoft Copilot parses the user's prompt and identifies terms where web search would improve the quality of the response. Based on these terms, Copilot generates a search query that it sends to the Bing Search service.</a:t>
            </a:r>
          </a:p>
          <a:p>
            <a:r>
              <a:rPr lang="en-US" sz="2600" dirty="0">
                <a:solidFill>
                  <a:srgbClr val="FF0000"/>
                </a:solidFill>
              </a:rPr>
              <a:t>When using Microsoft Copilot, the generated search query doesn't include the entirety of Microsoft 365 documents associated with the prompt. However, it may also be informed by data within a Microsoft 365 document under the following conditions:</a:t>
            </a:r>
          </a:p>
          <a:p>
            <a:pPr lvl="1"/>
            <a:r>
              <a:rPr lang="en-US" sz="2600" dirty="0">
                <a:solidFill>
                  <a:srgbClr val="FF0000"/>
                </a:solidFill>
              </a:rPr>
              <a:t>When a user enters a prompt into Copilot inside a Microsoft 365 application (for example, writing a prompt into Copilot in Microsoft Word while a relevant document is open).</a:t>
            </a:r>
          </a:p>
          <a:p>
            <a:pPr lvl="1"/>
            <a:r>
              <a:rPr lang="en-US" sz="2600" dirty="0">
                <a:solidFill>
                  <a:srgbClr val="FF0000"/>
                </a:solidFill>
              </a:rPr>
              <a:t>When the user explicitly references a specific document in their prompt.</a:t>
            </a:r>
          </a:p>
          <a:p>
            <a:pPr lvl="1"/>
            <a:r>
              <a:rPr lang="en-US" sz="2600" dirty="0">
                <a:solidFill>
                  <a:srgbClr val="FF0000"/>
                </a:solidFill>
              </a:rPr>
              <a:t>The user's prompts and Copilot's responses are stored within Microsoft 365 and never leave the service boundary for both Microsoft Copilot and Microsoft Copilot Chat without customer direction</a:t>
            </a:r>
          </a:p>
          <a:p>
            <a:endParaRPr lang="en-US" dirty="0"/>
          </a:p>
        </p:txBody>
      </p:sp>
    </p:spTree>
    <p:extLst>
      <p:ext uri="{BB962C8B-B14F-4D97-AF65-F5344CB8AC3E}">
        <p14:creationId xmlns:p14="http://schemas.microsoft.com/office/powerpoint/2010/main" val="36189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13BA2-7AF0-3EB1-C92E-80E21A123509}"/>
              </a:ext>
            </a:extLst>
          </p:cNvPr>
          <p:cNvSpPr>
            <a:spLocks noGrp="1"/>
          </p:cNvSpPr>
          <p:nvPr>
            <p:ph type="title"/>
          </p:nvPr>
        </p:nvSpPr>
        <p:spPr/>
        <p:txBody>
          <a:bodyPr/>
          <a:lstStyle/>
          <a:p>
            <a:r>
              <a:rPr lang="en-US" dirty="0"/>
              <a:t>Co-Pilot Query Term Searches</a:t>
            </a:r>
          </a:p>
        </p:txBody>
      </p:sp>
      <p:sp>
        <p:nvSpPr>
          <p:cNvPr id="3" name="Content Placeholder 2">
            <a:extLst>
              <a:ext uri="{FF2B5EF4-FFF2-40B4-BE49-F238E27FC236}">
                <a16:creationId xmlns:a16="http://schemas.microsoft.com/office/drawing/2014/main" id="{7663A22F-8862-7466-CE2F-17622C588B65}"/>
              </a:ext>
            </a:extLst>
          </p:cNvPr>
          <p:cNvSpPr>
            <a:spLocks noGrp="1"/>
          </p:cNvSpPr>
          <p:nvPr>
            <p:ph idx="1"/>
          </p:nvPr>
        </p:nvSpPr>
        <p:spPr/>
        <p:txBody>
          <a:bodyPr/>
          <a:lstStyle/>
          <a:p>
            <a:r>
              <a:rPr lang="en-US" dirty="0"/>
              <a:t>The "Microsoft Copilot and Microsoft Copilot Chat" section of the </a:t>
            </a:r>
            <a:r>
              <a:rPr lang="en-US" dirty="0">
                <a:hlinkClick r:id="rId2"/>
              </a:rPr>
              <a:t>Product Terms</a:t>
            </a:r>
            <a:r>
              <a:rPr lang="en-US" dirty="0"/>
              <a:t> provides the following additional commitments about the generated search queries sent to the Bing search service:</a:t>
            </a:r>
          </a:p>
          <a:p>
            <a:pPr lvl="0"/>
            <a:r>
              <a:rPr lang="en-US" dirty="0">
                <a:solidFill>
                  <a:srgbClr val="FF0000"/>
                </a:solidFill>
              </a:rPr>
              <a:t>Microsoft has no rights to them other than as needed to provide the service.</a:t>
            </a:r>
          </a:p>
          <a:p>
            <a:pPr lvl="0"/>
            <a:r>
              <a:rPr lang="en-US" dirty="0"/>
              <a:t>They aren't used to improve Bing.</a:t>
            </a:r>
          </a:p>
          <a:p>
            <a:pPr lvl="0"/>
            <a:r>
              <a:rPr lang="en-US" dirty="0"/>
              <a:t>They aren't used to create advertising profiles or to track user behavior.</a:t>
            </a:r>
          </a:p>
          <a:p>
            <a:pPr lvl="0"/>
            <a:r>
              <a:rPr lang="en-US" dirty="0"/>
              <a:t>They aren't shared with advertisers.</a:t>
            </a:r>
          </a:p>
          <a:p>
            <a:pPr lvl="0"/>
            <a:r>
              <a:rPr lang="en-US" dirty="0"/>
              <a:t>They aren't used to train generative AI foundation models.</a:t>
            </a:r>
          </a:p>
          <a:p>
            <a:pPr lvl="0"/>
            <a:r>
              <a:rPr lang="en-US" dirty="0"/>
              <a:t>They're treated as customer confidential information and protected by appropriate technical and organizational measures.</a:t>
            </a:r>
          </a:p>
          <a:p>
            <a:endParaRPr lang="en-US" dirty="0"/>
          </a:p>
        </p:txBody>
      </p:sp>
    </p:spTree>
    <p:extLst>
      <p:ext uri="{BB962C8B-B14F-4D97-AF65-F5344CB8AC3E}">
        <p14:creationId xmlns:p14="http://schemas.microsoft.com/office/powerpoint/2010/main" val="331692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7A101-C605-6BAB-0255-6FE6A74F98A2}"/>
              </a:ext>
            </a:extLst>
          </p:cNvPr>
          <p:cNvSpPr>
            <a:spLocks noGrp="1"/>
          </p:cNvSpPr>
          <p:nvPr>
            <p:ph type="title"/>
          </p:nvPr>
        </p:nvSpPr>
        <p:spPr/>
        <p:txBody>
          <a:bodyPr/>
          <a:lstStyle/>
          <a:p>
            <a:r>
              <a:rPr lang="en-US" dirty="0"/>
              <a:t>Bing Query Terms</a:t>
            </a:r>
          </a:p>
        </p:txBody>
      </p:sp>
      <p:sp>
        <p:nvSpPr>
          <p:cNvPr id="3" name="Content Placeholder 2">
            <a:extLst>
              <a:ext uri="{FF2B5EF4-FFF2-40B4-BE49-F238E27FC236}">
                <a16:creationId xmlns:a16="http://schemas.microsoft.com/office/drawing/2014/main" id="{69AC6EAF-9ED2-A3F6-E103-18412F15C885}"/>
              </a:ext>
            </a:extLst>
          </p:cNvPr>
          <p:cNvSpPr>
            <a:spLocks noGrp="1"/>
          </p:cNvSpPr>
          <p:nvPr>
            <p:ph idx="1"/>
          </p:nvPr>
        </p:nvSpPr>
        <p:spPr/>
        <p:txBody>
          <a:bodyPr>
            <a:normAutofit fontScale="92500" lnSpcReduction="10000"/>
          </a:bodyPr>
          <a:lstStyle/>
          <a:p>
            <a:r>
              <a:rPr lang="en-US" dirty="0"/>
              <a:t>The Bing search service operates separately from Microsoft 365 and has different data-handling practices. The web search queries generated by Copilot and sent to Bing are subject to the </a:t>
            </a:r>
            <a:r>
              <a:rPr lang="en-US" dirty="0">
                <a:hlinkClick r:id="rId2"/>
              </a:rPr>
              <a:t>Microsoft Services Agreement</a:t>
            </a:r>
            <a:r>
              <a:rPr lang="en-US" dirty="0"/>
              <a:t> between each user and Microsoft, together with the </a:t>
            </a:r>
            <a:r>
              <a:rPr lang="en-US" dirty="0">
                <a:hlinkClick r:id="rId3"/>
              </a:rPr>
              <a:t>Microsoft Privacy Statement</a:t>
            </a:r>
            <a:r>
              <a:rPr lang="en-US" dirty="0"/>
              <a:t>.</a:t>
            </a:r>
          </a:p>
          <a:p>
            <a:r>
              <a:rPr lang="en-US" dirty="0"/>
              <a:t>The </a:t>
            </a:r>
            <a:r>
              <a:rPr lang="en-US" dirty="0">
                <a:hlinkClick r:id="rId4"/>
              </a:rPr>
              <a:t>Product Terms</a:t>
            </a:r>
            <a:r>
              <a:rPr lang="en-US" dirty="0"/>
              <a:t> add additional commitments on Microsoft as a controller with respect to handling of web query data. </a:t>
            </a:r>
            <a:r>
              <a:rPr lang="en-US" dirty="0">
                <a:solidFill>
                  <a:srgbClr val="FF0000"/>
                </a:solidFill>
              </a:rPr>
              <a:t>Microsoft acts as a data controller, responsible for complying with all applicable laws and controller obligations. In the event of conflict with respect to the use of Bing with Microsoft Copilot and Microsoft Copilot Chat, the Product Terms supersede the Microsoft Services Agreement and the Microsoft Privacy Statement</a:t>
            </a:r>
            <a:r>
              <a:rPr lang="en-US" dirty="0"/>
              <a:t>.</a:t>
            </a:r>
          </a:p>
          <a:p>
            <a:r>
              <a:rPr lang="en-US" dirty="0"/>
              <a:t>The </a:t>
            </a:r>
            <a:r>
              <a:rPr lang="en-US" dirty="0">
                <a:hlinkClick r:id="rId5"/>
              </a:rPr>
              <a:t>Microsoft Products and Services Data Protection Addendum (DPA)</a:t>
            </a:r>
            <a:r>
              <a:rPr lang="en-US" dirty="0"/>
              <a:t> doesn't apply to the use of generated web search queries in Microsoft Copilot, Microsoft Copilot Chat, or the Bing search service. Also, HIPAA compliance and the </a:t>
            </a:r>
            <a:r>
              <a:rPr lang="en-US" dirty="0">
                <a:hlinkClick r:id="rId6"/>
              </a:rPr>
              <a:t>EU Data Boundary</a:t>
            </a:r>
            <a:r>
              <a:rPr lang="en-US" dirty="0"/>
              <a:t> don't apply to generated search queries.</a:t>
            </a:r>
          </a:p>
          <a:p>
            <a:endParaRPr lang="en-US" dirty="0"/>
          </a:p>
        </p:txBody>
      </p:sp>
    </p:spTree>
    <p:extLst>
      <p:ext uri="{BB962C8B-B14F-4D97-AF65-F5344CB8AC3E}">
        <p14:creationId xmlns:p14="http://schemas.microsoft.com/office/powerpoint/2010/main" val="2165601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A0ECF-4427-D145-B5D2-C07D97EAB075}"/>
              </a:ext>
            </a:extLst>
          </p:cNvPr>
          <p:cNvSpPr>
            <a:spLocks noGrp="1"/>
          </p:cNvSpPr>
          <p:nvPr>
            <p:ph type="title"/>
          </p:nvPr>
        </p:nvSpPr>
        <p:spPr/>
        <p:txBody>
          <a:bodyPr/>
          <a:lstStyle/>
          <a:p>
            <a:r>
              <a:rPr lang="en-US" dirty="0"/>
              <a:t>Microsoft Service Agreement Terms</a:t>
            </a:r>
          </a:p>
        </p:txBody>
      </p:sp>
      <p:sp>
        <p:nvSpPr>
          <p:cNvPr id="3" name="Content Placeholder 2">
            <a:extLst>
              <a:ext uri="{FF2B5EF4-FFF2-40B4-BE49-F238E27FC236}">
                <a16:creationId xmlns:a16="http://schemas.microsoft.com/office/drawing/2014/main" id="{AD96B84A-A47D-3FC5-D985-CB915AC3AC07}"/>
              </a:ext>
            </a:extLst>
          </p:cNvPr>
          <p:cNvSpPr>
            <a:spLocks noGrp="1"/>
          </p:cNvSpPr>
          <p:nvPr>
            <p:ph idx="1"/>
          </p:nvPr>
        </p:nvSpPr>
        <p:spPr/>
        <p:txBody>
          <a:bodyPr>
            <a:normAutofit fontScale="70000" lnSpcReduction="20000"/>
          </a:bodyPr>
          <a:lstStyle/>
          <a:p>
            <a:r>
              <a:rPr lang="en-US" b="1" dirty="0"/>
              <a:t>Your Content.</a:t>
            </a:r>
            <a:r>
              <a:rPr lang="en-US" dirty="0"/>
              <a:t> Many of our Services allow you to create, store or share Your Content or receive material from others. We don’t claim ownership of Your Content. Your Content remains yours and you are responsible for it.</a:t>
            </a:r>
          </a:p>
          <a:p>
            <a:pPr lvl="0"/>
            <a:r>
              <a:rPr lang="en-US" dirty="0"/>
              <a:t>a. </a:t>
            </a:r>
            <a:r>
              <a:rPr lang="en-US" dirty="0">
                <a:solidFill>
                  <a:srgbClr val="FF0000"/>
                </a:solidFill>
              </a:rPr>
              <a:t>When you share Your Content with other people, you understand that they may be able to, on a worldwide basis, use, save, record, reproduce, broadcast, transmit, share and display Your Content for the purpose that you made Your Content available on the Services without compensating you. If you do not want others to have that ability, do not use the Services to share Your Content</a:t>
            </a:r>
            <a:r>
              <a:rPr lang="en-US" dirty="0"/>
              <a:t>. You represent and warrant that for the duration of these Terms, you have (and will have) all the rights necessary for Your Content that is uploaded, stored, or shared on or through the Services and that the collection, use, and retention of Your Content will not violate any law or rights of others. Microsoft cannot be held responsible for Your Content or the material others upload, store or share using the Services.</a:t>
            </a:r>
          </a:p>
          <a:p>
            <a:pPr lvl="0"/>
            <a:r>
              <a:rPr lang="en-US" dirty="0"/>
              <a:t>b. </a:t>
            </a:r>
            <a:r>
              <a:rPr lang="en-US" dirty="0">
                <a:solidFill>
                  <a:srgbClr val="FF0000"/>
                </a:solidFill>
              </a:rPr>
              <a:t>To the extent necessary to provide the Services to you and others, to protect you and the Services, and to improve Microsoft products and services, you grant to Microsoft a worldwide and royalty-free intellectual property license to use Your Content, for example, to make copies of, retain, transmit, reformat, display, and distribute via communication tools Your Content on the Services. If you publish Your Content in areas of the Service where it is available broadly online without restrictions, Your Content may appear in demonstrations or materials that promote the Service. Some of the Services are supported by advertising</a:t>
            </a:r>
            <a:r>
              <a:rPr lang="en-US" dirty="0"/>
              <a:t>. Controls for how Microsoft personalizes advertising are available at </a:t>
            </a:r>
            <a:r>
              <a:rPr lang="en-US" dirty="0">
                <a:hlinkClick r:id="rId2"/>
              </a:rPr>
              <a:t>https://choice.live.com</a:t>
            </a:r>
            <a:r>
              <a:rPr lang="en-US" dirty="0"/>
              <a:t> (https://go.microsoft.com/fwlink/?LinkId=286759). We do not use what you say in email, chat, video calls or voice mail, or your documents, photos or other personal files, to target advertising to you. Our advertising policies are covered in detail in the Privacy Statement.</a:t>
            </a:r>
          </a:p>
          <a:p>
            <a:endParaRPr lang="en-US" dirty="0"/>
          </a:p>
        </p:txBody>
      </p:sp>
    </p:spTree>
    <p:extLst>
      <p:ext uri="{BB962C8B-B14F-4D97-AF65-F5344CB8AC3E}">
        <p14:creationId xmlns:p14="http://schemas.microsoft.com/office/powerpoint/2010/main" val="4288600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5D1E-6751-0576-B30A-664D8394F4BE}"/>
              </a:ext>
            </a:extLst>
          </p:cNvPr>
          <p:cNvSpPr>
            <a:spLocks noGrp="1"/>
          </p:cNvSpPr>
          <p:nvPr>
            <p:ph type="title"/>
          </p:nvPr>
        </p:nvSpPr>
        <p:spPr/>
        <p:txBody>
          <a:bodyPr/>
          <a:lstStyle/>
          <a:p>
            <a:r>
              <a:rPr lang="en-US" dirty="0"/>
              <a:t>What </a:t>
            </a:r>
            <a:r>
              <a:rPr lang="en-US"/>
              <a:t>Should Attorneys Do </a:t>
            </a:r>
            <a:r>
              <a:rPr lang="en-US" dirty="0"/>
              <a:t>to Comply with </a:t>
            </a:r>
            <a:r>
              <a:rPr lang="en-US"/>
              <a:t>Ethical Obligations?</a:t>
            </a:r>
            <a:endParaRPr lang="en-US" dirty="0"/>
          </a:p>
        </p:txBody>
      </p:sp>
      <p:sp>
        <p:nvSpPr>
          <p:cNvPr id="3" name="Content Placeholder 2">
            <a:extLst>
              <a:ext uri="{FF2B5EF4-FFF2-40B4-BE49-F238E27FC236}">
                <a16:creationId xmlns:a16="http://schemas.microsoft.com/office/drawing/2014/main" id="{CF02D970-34C0-1786-FA39-D1DDF2E6D2D5}"/>
              </a:ext>
            </a:extLst>
          </p:cNvPr>
          <p:cNvSpPr>
            <a:spLocks noGrp="1"/>
          </p:cNvSpPr>
          <p:nvPr>
            <p:ph idx="1"/>
          </p:nvPr>
        </p:nvSpPr>
        <p:spPr/>
        <p:txBody>
          <a:bodyPr>
            <a:normAutofit fontScale="85000" lnSpcReduction="10000"/>
          </a:bodyPr>
          <a:lstStyle/>
          <a:p>
            <a:r>
              <a:rPr lang="en-US" b="1" dirty="0"/>
              <a:t>Duty to Supervise Lawyers and Nonlawyers</a:t>
            </a:r>
            <a:r>
              <a:rPr lang="en-US" dirty="0"/>
              <a:t>: </a:t>
            </a:r>
            <a:r>
              <a:rPr lang="en-US" b="1" dirty="0"/>
              <a:t>Applicable Authorities</a:t>
            </a:r>
            <a:r>
              <a:rPr lang="en-US" dirty="0"/>
              <a:t>: </a:t>
            </a:r>
            <a:r>
              <a:rPr lang="en-US" b="1" dirty="0"/>
              <a:t>Rule 42, ER 5.1; ER 5.2; ER 5.3</a:t>
            </a:r>
            <a:endParaRPr lang="en-US" dirty="0"/>
          </a:p>
          <a:p>
            <a:r>
              <a:rPr lang="en-US" dirty="0"/>
              <a:t>Legal professionals, law firms, legal service organizations, in-house legal departments, and government legal professionals shall make reasonable efforts to remain vigilant, updating generative AI systems and practices as needed to address emerging ethical issues. This includes staying abreast of regulatory changes, technological advancements, and evolving ethical guidelines to ensure ongoing compliance and responsible generative AI use. Among key supervision considerations -</a:t>
            </a:r>
          </a:p>
          <a:p>
            <a:pPr lvl="1"/>
            <a:r>
              <a:rPr lang="en-US" dirty="0"/>
              <a:t>Law firms, legal service organizations, in-house legal departments, and government legal professionals should establish clear AI policies, conduct training, and monitor generative AI usage among attorneys and support staff. Supervisory legal professionals should ensure firm/department-wide compliance with such generative AI usage policies.</a:t>
            </a:r>
          </a:p>
          <a:p>
            <a:pPr lvl="1"/>
            <a:r>
              <a:rPr lang="en-US" dirty="0"/>
              <a:t>Supervised legal professionals should not use generative AI in a way that violates legal professional responsibilities, even if directed by a supervising attorney.</a:t>
            </a:r>
          </a:p>
          <a:p>
            <a:pPr lvl="0"/>
            <a:r>
              <a:rPr lang="en-US" b="1" dirty="0"/>
              <a:t>What are recommended firm policies for SaaS and AI?</a:t>
            </a:r>
          </a:p>
          <a:p>
            <a:pPr lvl="0"/>
            <a:r>
              <a:rPr lang="en-US" b="1" dirty="0"/>
              <a:t>How else can we address the ethical risks associated with using these products?</a:t>
            </a:r>
          </a:p>
          <a:p>
            <a:endParaRPr lang="en-US" dirty="0"/>
          </a:p>
        </p:txBody>
      </p:sp>
    </p:spTree>
    <p:extLst>
      <p:ext uri="{BB962C8B-B14F-4D97-AF65-F5344CB8AC3E}">
        <p14:creationId xmlns:p14="http://schemas.microsoft.com/office/powerpoint/2010/main" val="3207768058"/>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3292</TotalTime>
  <Words>5895</Words>
  <Application>Microsoft Office PowerPoint</Application>
  <PresentationFormat>Widescreen</PresentationFormat>
  <Paragraphs>122</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Arial</vt:lpstr>
      <vt:lpstr>Neue Haas Grotesk Text Pro</vt:lpstr>
      <vt:lpstr>VanillaVTI</vt:lpstr>
      <vt:lpstr>Ethics and Software as a Service (SaaS)</vt:lpstr>
      <vt:lpstr>Modern Law, Modern Tools: Making Technology Work For You</vt:lpstr>
      <vt:lpstr>GUIDANCE FOR THE USE OF GENERATIVE AI IN THE PRACTICE OF LAW IN ARIZONA</vt:lpstr>
      <vt:lpstr>Duty of Confidentiality: A.R.S. § 12-2234; Rule 42, ER 1.6; ER 1.8(b) </vt:lpstr>
      <vt:lpstr>Sharing and Use of Client Data</vt:lpstr>
      <vt:lpstr>Smokeball Terms of Use</vt:lpstr>
      <vt:lpstr>Smokeball Privacy Policy</vt:lpstr>
      <vt:lpstr>Smokeball Privacy Policy</vt:lpstr>
      <vt:lpstr>Smokeball Privacy Policy: Other Collections and Uses</vt:lpstr>
      <vt:lpstr>vLex Terms of Use and Privacy Policy</vt:lpstr>
      <vt:lpstr>vLex Terms of Use and Privacy Policy</vt:lpstr>
      <vt:lpstr>vLex Privacy Policy</vt:lpstr>
      <vt:lpstr>Thomson Reuters General Terms</vt:lpstr>
      <vt:lpstr>Thompson Reuter General Terms Cont.</vt:lpstr>
      <vt:lpstr>Clio Terms of Use</vt:lpstr>
      <vt:lpstr>Clio Terms of Service: Limited License and Use</vt:lpstr>
      <vt:lpstr>Co-Pilot Terms of Use</vt:lpstr>
      <vt:lpstr>Co-Pilot Query Term Searches</vt:lpstr>
      <vt:lpstr>Bing Query Terms</vt:lpstr>
      <vt:lpstr>Microsoft Service Agreement Terms</vt:lpstr>
      <vt:lpstr>What Should Attorneys Do to Comply with Ethical Obligations?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Dietz</dc:creator>
  <cp:lastModifiedBy>Beth Dietz</cp:lastModifiedBy>
  <cp:revision>2</cp:revision>
  <dcterms:created xsi:type="dcterms:W3CDTF">2026-02-10T19:26:40Z</dcterms:created>
  <dcterms:modified xsi:type="dcterms:W3CDTF">2026-09-16T17:20:44Z</dcterms:modified>
</cp:coreProperties>
</file>