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5"/>
  </p:notesMasterIdLst>
  <p:sldIdLst>
    <p:sldId id="256" r:id="rId2"/>
    <p:sldId id="257" r:id="rId3"/>
    <p:sldId id="269" r:id="rId4"/>
    <p:sldId id="259" r:id="rId5"/>
    <p:sldId id="262" r:id="rId6"/>
    <p:sldId id="258" r:id="rId7"/>
    <p:sldId id="263" r:id="rId8"/>
    <p:sldId id="264" r:id="rId9"/>
    <p:sldId id="270"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32CEC-B3F4-4877-AE18-68A56556C242}" v="179" dt="2026-02-16T20:16:26.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0" d="100"/>
          <a:sy n="90" d="100"/>
        </p:scale>
        <p:origin x="35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Dietz" userId="b699b20d-458b-4a37-b539-83cb4ab046da" providerId="ADAL" clId="{5946CB8E-AB68-4EE4-8D57-0F814F6767B4}"/>
    <pc:docChg chg="undo custSel addSld delSld modSld">
      <pc:chgData name="Beth Dietz" userId="b699b20d-458b-4a37-b539-83cb4ab046da" providerId="ADAL" clId="{5946CB8E-AB68-4EE4-8D57-0F814F6767B4}" dt="2026-02-16T20:18:39.413" v="10714" actId="20577"/>
      <pc:docMkLst>
        <pc:docMk/>
      </pc:docMkLst>
      <pc:sldChg chg="modSp">
        <pc:chgData name="Beth Dietz" userId="b699b20d-458b-4a37-b539-83cb4ab046da" providerId="ADAL" clId="{5946CB8E-AB68-4EE4-8D57-0F814F6767B4}" dt="2026-02-16T20:12:12.818" v="10343" actId="20577"/>
        <pc:sldMkLst>
          <pc:docMk/>
          <pc:sldMk cId="392004158" sldId="256"/>
        </pc:sldMkLst>
        <pc:spChg chg="mod">
          <ac:chgData name="Beth Dietz" userId="b699b20d-458b-4a37-b539-83cb4ab046da" providerId="ADAL" clId="{5946CB8E-AB68-4EE4-8D57-0F814F6767B4}" dt="2026-02-16T20:12:12.818" v="10343" actId="20577"/>
          <ac:spMkLst>
            <pc:docMk/>
            <pc:sldMk cId="392004158" sldId="256"/>
            <ac:spMk id="2" creationId="{D94FF329-DF3F-EFC9-3172-364B3EC46757}"/>
          </ac:spMkLst>
        </pc:spChg>
      </pc:sldChg>
      <pc:sldChg chg="addSp delSp modSp mod setBg">
        <pc:chgData name="Beth Dietz" userId="b699b20d-458b-4a37-b539-83cb4ab046da" providerId="ADAL" clId="{5946CB8E-AB68-4EE4-8D57-0F814F6767B4}" dt="2026-02-13T23:31:54.514" v="8207" actId="20577"/>
        <pc:sldMkLst>
          <pc:docMk/>
          <pc:sldMk cId="3803430712" sldId="257"/>
        </pc:sldMkLst>
        <pc:spChg chg="mod">
          <ac:chgData name="Beth Dietz" userId="b699b20d-458b-4a37-b539-83cb4ab046da" providerId="ADAL" clId="{5946CB8E-AB68-4EE4-8D57-0F814F6767B4}" dt="2026-02-13T23:30:02.229" v="8163" actId="20577"/>
          <ac:spMkLst>
            <pc:docMk/>
            <pc:sldMk cId="3803430712" sldId="257"/>
            <ac:spMk id="2" creationId="{618AC8A5-8A98-E9E2-2A0A-CDB84580BFCE}"/>
          </ac:spMkLst>
        </pc:spChg>
        <pc:graphicFrameChg chg="mod modGraphic">
          <ac:chgData name="Beth Dietz" userId="b699b20d-458b-4a37-b539-83cb4ab046da" providerId="ADAL" clId="{5946CB8E-AB68-4EE4-8D57-0F814F6767B4}" dt="2026-02-13T23:31:54.514" v="8207" actId="20577"/>
          <ac:graphicFrameMkLst>
            <pc:docMk/>
            <pc:sldMk cId="3803430712" sldId="257"/>
            <ac:graphicFrameMk id="6" creationId="{BEB19C9D-C69F-0368-D6A7-CBDFC05C4147}"/>
          </ac:graphicFrameMkLst>
        </pc:graphicFrameChg>
      </pc:sldChg>
      <pc:sldChg chg="modSp mod">
        <pc:chgData name="Beth Dietz" userId="b699b20d-458b-4a37-b539-83cb4ab046da" providerId="ADAL" clId="{5946CB8E-AB68-4EE4-8D57-0F814F6767B4}" dt="2026-02-16T20:15:37.971" v="10630" actId="20577"/>
        <pc:sldMkLst>
          <pc:docMk/>
          <pc:sldMk cId="3538151198" sldId="258"/>
        </pc:sldMkLst>
        <pc:spChg chg="mod">
          <ac:chgData name="Beth Dietz" userId="b699b20d-458b-4a37-b539-83cb4ab046da" providerId="ADAL" clId="{5946CB8E-AB68-4EE4-8D57-0F814F6767B4}" dt="2026-02-16T20:15:37.971" v="10630" actId="20577"/>
          <ac:spMkLst>
            <pc:docMk/>
            <pc:sldMk cId="3538151198" sldId="258"/>
            <ac:spMk id="2" creationId="{C097D197-434D-9176-E080-EA8300A93E65}"/>
          </ac:spMkLst>
        </pc:spChg>
        <pc:graphicFrameChg chg="mod modGraphic">
          <ac:chgData name="Beth Dietz" userId="b699b20d-458b-4a37-b539-83cb4ab046da" providerId="ADAL" clId="{5946CB8E-AB68-4EE4-8D57-0F814F6767B4}" dt="2026-02-16T20:14:53.988" v="10565" actId="20577"/>
          <ac:graphicFrameMkLst>
            <pc:docMk/>
            <pc:sldMk cId="3538151198" sldId="258"/>
            <ac:graphicFrameMk id="5" creationId="{16715A88-EA79-672E-26F6-D118EC2EBC5A}"/>
          </ac:graphicFrameMkLst>
        </pc:graphicFrameChg>
      </pc:sldChg>
      <pc:sldChg chg="modSp del mod">
        <pc:chgData name="Beth Dietz" userId="b699b20d-458b-4a37-b539-83cb4ab046da" providerId="ADAL" clId="{5946CB8E-AB68-4EE4-8D57-0F814F6767B4}" dt="2026-02-16T20:10:11.667" v="10331" actId="47"/>
        <pc:sldMkLst>
          <pc:docMk/>
          <pc:sldMk cId="3225543062" sldId="260"/>
        </pc:sldMkLst>
      </pc:sldChg>
      <pc:sldChg chg="addSp delSp modSp new mod">
        <pc:chgData name="Beth Dietz" userId="b699b20d-458b-4a37-b539-83cb4ab046da" providerId="ADAL" clId="{5946CB8E-AB68-4EE4-8D57-0F814F6767B4}" dt="2026-02-11T22:53:22.091" v="3913" actId="207"/>
        <pc:sldMkLst>
          <pc:docMk/>
          <pc:sldMk cId="1513320994" sldId="262"/>
        </pc:sldMkLst>
        <pc:spChg chg="mod">
          <ac:chgData name="Beth Dietz" userId="b699b20d-458b-4a37-b539-83cb4ab046da" providerId="ADAL" clId="{5946CB8E-AB68-4EE4-8D57-0F814F6767B4}" dt="2026-02-11T21:43:22.653" v="439" actId="20577"/>
          <ac:spMkLst>
            <pc:docMk/>
            <pc:sldMk cId="1513320994" sldId="262"/>
            <ac:spMk id="2" creationId="{41AEAB28-0DED-3063-63E5-487ECD6F847F}"/>
          </ac:spMkLst>
        </pc:spChg>
        <pc:graphicFrameChg chg="add mod modGraphic">
          <ac:chgData name="Beth Dietz" userId="b699b20d-458b-4a37-b539-83cb4ab046da" providerId="ADAL" clId="{5946CB8E-AB68-4EE4-8D57-0F814F6767B4}" dt="2026-02-11T22:53:22.091" v="3913" actId="207"/>
          <ac:graphicFrameMkLst>
            <pc:docMk/>
            <pc:sldMk cId="1513320994" sldId="262"/>
            <ac:graphicFrameMk id="4" creationId="{04FDE17D-D01A-0D32-8B9B-D9BA26722691}"/>
          </ac:graphicFrameMkLst>
        </pc:graphicFrameChg>
      </pc:sldChg>
      <pc:sldChg chg="delSp modSp add mod setBg delDesignElem">
        <pc:chgData name="Beth Dietz" userId="b699b20d-458b-4a37-b539-83cb4ab046da" providerId="ADAL" clId="{5946CB8E-AB68-4EE4-8D57-0F814F6767B4}" dt="2026-02-16T20:15:25.632" v="10604" actId="27636"/>
        <pc:sldMkLst>
          <pc:docMk/>
          <pc:sldMk cId="3786633793" sldId="263"/>
        </pc:sldMkLst>
        <pc:spChg chg="mod">
          <ac:chgData name="Beth Dietz" userId="b699b20d-458b-4a37-b539-83cb4ab046da" providerId="ADAL" clId="{5946CB8E-AB68-4EE4-8D57-0F814F6767B4}" dt="2026-02-16T20:15:25.632" v="10604" actId="27636"/>
          <ac:spMkLst>
            <pc:docMk/>
            <pc:sldMk cId="3786633793" sldId="263"/>
            <ac:spMk id="2" creationId="{EF2EAA55-FFCE-1E50-544A-FEA3140020D8}"/>
          </ac:spMkLst>
        </pc:spChg>
        <pc:graphicFrameChg chg="mod modGraphic">
          <ac:chgData name="Beth Dietz" userId="b699b20d-458b-4a37-b539-83cb4ab046da" providerId="ADAL" clId="{5946CB8E-AB68-4EE4-8D57-0F814F6767B4}" dt="2026-02-16T19:56:36.933" v="10330" actId="20577"/>
          <ac:graphicFrameMkLst>
            <pc:docMk/>
            <pc:sldMk cId="3786633793" sldId="263"/>
            <ac:graphicFrameMk id="4" creationId="{737DBC3D-3F63-CB28-5859-BE4AD80DCF0F}"/>
          </ac:graphicFrameMkLst>
        </pc:graphicFrameChg>
      </pc:sldChg>
      <pc:sldChg chg="addSp delSp modSp new mod setBg">
        <pc:chgData name="Beth Dietz" userId="b699b20d-458b-4a37-b539-83cb4ab046da" providerId="ADAL" clId="{5946CB8E-AB68-4EE4-8D57-0F814F6767B4}" dt="2026-02-13T22:59:47.227" v="7043" actId="20577"/>
        <pc:sldMkLst>
          <pc:docMk/>
          <pc:sldMk cId="1892630932" sldId="264"/>
        </pc:sldMkLst>
        <pc:spChg chg="mod">
          <ac:chgData name="Beth Dietz" userId="b699b20d-458b-4a37-b539-83cb4ab046da" providerId="ADAL" clId="{5946CB8E-AB68-4EE4-8D57-0F814F6767B4}" dt="2026-02-13T22:56:09.286" v="6872" actId="20577"/>
          <ac:spMkLst>
            <pc:docMk/>
            <pc:sldMk cId="1892630932" sldId="264"/>
            <ac:spMk id="2" creationId="{7219BCA2-2960-7278-B8C7-F606E8AC24A9}"/>
          </ac:spMkLst>
        </pc:spChg>
        <pc:spChg chg="add del mod">
          <ac:chgData name="Beth Dietz" userId="b699b20d-458b-4a37-b539-83cb4ab046da" providerId="ADAL" clId="{5946CB8E-AB68-4EE4-8D57-0F814F6767B4}" dt="2026-02-13T22:59:47.227" v="7043" actId="20577"/>
          <ac:spMkLst>
            <pc:docMk/>
            <pc:sldMk cId="1892630932" sldId="264"/>
            <ac:spMk id="3" creationId="{1D12ADDA-2A3E-D5A8-3CDC-B66D5E2FDD8C}"/>
          </ac:spMkLst>
        </pc:spChg>
        <pc:spChg chg="add">
          <ac:chgData name="Beth Dietz" userId="b699b20d-458b-4a37-b539-83cb4ab046da" providerId="ADAL" clId="{5946CB8E-AB68-4EE4-8D57-0F814F6767B4}" dt="2026-02-11T23:17:49.828" v="6374" actId="26606"/>
          <ac:spMkLst>
            <pc:docMk/>
            <pc:sldMk cId="1892630932" sldId="264"/>
            <ac:spMk id="5" creationId="{6ACA6F80-D392-A64E-3CF8-F28F1CCEE67B}"/>
          </ac:spMkLst>
        </pc:spChg>
        <pc:picChg chg="add">
          <ac:chgData name="Beth Dietz" userId="b699b20d-458b-4a37-b539-83cb4ab046da" providerId="ADAL" clId="{5946CB8E-AB68-4EE4-8D57-0F814F6767B4}" dt="2026-02-11T23:17:49.828" v="6374" actId="26606"/>
          <ac:picMkLst>
            <pc:docMk/>
            <pc:sldMk cId="1892630932" sldId="264"/>
            <ac:picMk id="6" creationId="{5545FDA9-684B-93D7-8418-68D6DB7628C9}"/>
          </ac:picMkLst>
        </pc:picChg>
      </pc:sldChg>
      <pc:sldChg chg="addSp delSp modSp new mod setBg modNotesTx">
        <pc:chgData name="Beth Dietz" userId="b699b20d-458b-4a37-b539-83cb4ab046da" providerId="ADAL" clId="{5946CB8E-AB68-4EE4-8D57-0F814F6767B4}" dt="2026-02-16T20:18:39.413" v="10714" actId="20577"/>
        <pc:sldMkLst>
          <pc:docMk/>
          <pc:sldMk cId="76744205" sldId="265"/>
        </pc:sldMkLst>
        <pc:spChg chg="mod">
          <ac:chgData name="Beth Dietz" userId="b699b20d-458b-4a37-b539-83cb4ab046da" providerId="ADAL" clId="{5946CB8E-AB68-4EE4-8D57-0F814F6767B4}" dt="2026-02-14T04:58:03.211" v="8209" actId="26606"/>
          <ac:spMkLst>
            <pc:docMk/>
            <pc:sldMk cId="76744205" sldId="265"/>
            <ac:spMk id="2" creationId="{1FA3D201-6841-CBCC-386B-699A36C32241}"/>
          </ac:spMkLst>
        </pc:spChg>
        <pc:spChg chg="add">
          <ac:chgData name="Beth Dietz" userId="b699b20d-458b-4a37-b539-83cb4ab046da" providerId="ADAL" clId="{5946CB8E-AB68-4EE4-8D57-0F814F6767B4}" dt="2026-02-14T04:58:03.211" v="8209" actId="26606"/>
          <ac:spMkLst>
            <pc:docMk/>
            <pc:sldMk cId="76744205" sldId="265"/>
            <ac:spMk id="15" creationId="{353CF00F-82D0-0DBA-75D5-1D01B4526C68}"/>
          </ac:spMkLst>
        </pc:spChg>
        <pc:graphicFrameChg chg="add mod modGraphic">
          <ac:chgData name="Beth Dietz" userId="b699b20d-458b-4a37-b539-83cb4ab046da" providerId="ADAL" clId="{5946CB8E-AB68-4EE4-8D57-0F814F6767B4}" dt="2026-02-16T20:18:39.413" v="10714" actId="20577"/>
          <ac:graphicFrameMkLst>
            <pc:docMk/>
            <pc:sldMk cId="76744205" sldId="265"/>
            <ac:graphicFrameMk id="11" creationId="{ED970097-6F14-CB9A-7244-91C3911E4DB9}"/>
          </ac:graphicFrameMkLst>
        </pc:graphicFrameChg>
      </pc:sldChg>
      <pc:sldChg chg="addSp delSp modSp new mod">
        <pc:chgData name="Beth Dietz" userId="b699b20d-458b-4a37-b539-83cb4ab046da" providerId="ADAL" clId="{5946CB8E-AB68-4EE4-8D57-0F814F6767B4}" dt="2026-02-11T23:37:08.758" v="6856" actId="14100"/>
        <pc:sldMkLst>
          <pc:docMk/>
          <pc:sldMk cId="438699216" sldId="266"/>
        </pc:sldMkLst>
        <pc:picChg chg="add mod">
          <ac:chgData name="Beth Dietz" userId="b699b20d-458b-4a37-b539-83cb4ab046da" providerId="ADAL" clId="{5946CB8E-AB68-4EE4-8D57-0F814F6767B4}" dt="2026-02-11T23:37:08.758" v="6856" actId="14100"/>
          <ac:picMkLst>
            <pc:docMk/>
            <pc:sldMk cId="438699216" sldId="266"/>
            <ac:picMk id="5" creationId="{3B806424-963C-65F8-01CF-D058910A89CC}"/>
          </ac:picMkLst>
        </pc:picChg>
      </pc:sldChg>
      <pc:sldChg chg="addSp delSp modSp new mod">
        <pc:chgData name="Beth Dietz" userId="b699b20d-458b-4a37-b539-83cb4ab046da" providerId="ADAL" clId="{5946CB8E-AB68-4EE4-8D57-0F814F6767B4}" dt="2026-02-11T23:39:07.010" v="6863" actId="14100"/>
        <pc:sldMkLst>
          <pc:docMk/>
          <pc:sldMk cId="2742444891" sldId="267"/>
        </pc:sldMkLst>
        <pc:picChg chg="add mod">
          <ac:chgData name="Beth Dietz" userId="b699b20d-458b-4a37-b539-83cb4ab046da" providerId="ADAL" clId="{5946CB8E-AB68-4EE4-8D57-0F814F6767B4}" dt="2026-02-11T23:39:07.010" v="6863" actId="14100"/>
          <ac:picMkLst>
            <pc:docMk/>
            <pc:sldMk cId="2742444891" sldId="267"/>
            <ac:picMk id="5" creationId="{EC5C54F5-7EA8-817A-3709-54660C39528C}"/>
          </ac:picMkLst>
        </pc:picChg>
      </pc:sldChg>
      <pc:sldChg chg="addSp delSp modSp new mod">
        <pc:chgData name="Beth Dietz" userId="b699b20d-458b-4a37-b539-83cb4ab046da" providerId="ADAL" clId="{5946CB8E-AB68-4EE4-8D57-0F814F6767B4}" dt="2026-02-11T23:40:45.500" v="6870" actId="14100"/>
        <pc:sldMkLst>
          <pc:docMk/>
          <pc:sldMk cId="1041576285" sldId="268"/>
        </pc:sldMkLst>
        <pc:picChg chg="add mod">
          <ac:chgData name="Beth Dietz" userId="b699b20d-458b-4a37-b539-83cb4ab046da" providerId="ADAL" clId="{5946CB8E-AB68-4EE4-8D57-0F814F6767B4}" dt="2026-02-11T23:40:45.500" v="6870" actId="14100"/>
          <ac:picMkLst>
            <pc:docMk/>
            <pc:sldMk cId="1041576285" sldId="268"/>
            <ac:picMk id="5" creationId="{38AB3AA5-1F5C-C3D9-505F-A8548DBE9585}"/>
          </ac:picMkLst>
        </pc:picChg>
      </pc:sldChg>
      <pc:sldChg chg="addSp modSp new mod">
        <pc:chgData name="Beth Dietz" userId="b699b20d-458b-4a37-b539-83cb4ab046da" providerId="ADAL" clId="{5946CB8E-AB68-4EE4-8D57-0F814F6767B4}" dt="2026-02-13T23:28:56.607" v="8145" actId="20577"/>
        <pc:sldMkLst>
          <pc:docMk/>
          <pc:sldMk cId="645611288" sldId="269"/>
        </pc:sldMkLst>
        <pc:spChg chg="mod">
          <ac:chgData name="Beth Dietz" userId="b699b20d-458b-4a37-b539-83cb4ab046da" providerId="ADAL" clId="{5946CB8E-AB68-4EE4-8D57-0F814F6767B4}" dt="2026-02-13T23:01:49.213" v="7337" actId="20577"/>
          <ac:spMkLst>
            <pc:docMk/>
            <pc:sldMk cId="645611288" sldId="269"/>
            <ac:spMk id="2" creationId="{6A94FF3D-AA0E-85FC-D235-AD10D2C3A9AE}"/>
          </ac:spMkLst>
        </pc:spChg>
        <pc:spChg chg="mod">
          <ac:chgData name="Beth Dietz" userId="b699b20d-458b-4a37-b539-83cb4ab046da" providerId="ADAL" clId="{5946CB8E-AB68-4EE4-8D57-0F814F6767B4}" dt="2026-02-13T23:27:28.370" v="8130" actId="5793"/>
          <ac:spMkLst>
            <pc:docMk/>
            <pc:sldMk cId="645611288" sldId="269"/>
            <ac:spMk id="3" creationId="{44D91705-C8DD-B4FE-3F5D-A9FFB8EA8134}"/>
          </ac:spMkLst>
        </pc:spChg>
        <pc:graphicFrameChg chg="add mod modGraphic">
          <ac:chgData name="Beth Dietz" userId="b699b20d-458b-4a37-b539-83cb4ab046da" providerId="ADAL" clId="{5946CB8E-AB68-4EE4-8D57-0F814F6767B4}" dt="2026-02-13T23:28:56.607" v="8145" actId="20577"/>
          <ac:graphicFrameMkLst>
            <pc:docMk/>
            <pc:sldMk cId="645611288" sldId="269"/>
            <ac:graphicFrameMk id="4" creationId="{F618CC6E-B60B-0C79-30FB-BF212CFB5C50}"/>
          </ac:graphicFrameMkLst>
        </pc:graphicFrameChg>
      </pc:sldChg>
      <pc:sldChg chg="addSp delSp modSp new mod">
        <pc:chgData name="Beth Dietz" userId="b699b20d-458b-4a37-b539-83cb4ab046da" providerId="ADAL" clId="{5946CB8E-AB68-4EE4-8D57-0F814F6767B4}" dt="2026-02-16T19:53:52.433" v="10281" actId="113"/>
        <pc:sldMkLst>
          <pc:docMk/>
          <pc:sldMk cId="300318499" sldId="270"/>
        </pc:sldMkLst>
        <pc:spChg chg="mod">
          <ac:chgData name="Beth Dietz" userId="b699b20d-458b-4a37-b539-83cb4ab046da" providerId="ADAL" clId="{5946CB8E-AB68-4EE4-8D57-0F814F6767B4}" dt="2026-02-16T19:19:14.120" v="8961" actId="20577"/>
          <ac:spMkLst>
            <pc:docMk/>
            <pc:sldMk cId="300318499" sldId="270"/>
            <ac:spMk id="2" creationId="{BDC6E064-2E9E-C9FA-23B8-9838D8A0E821}"/>
          </ac:spMkLst>
        </pc:spChg>
        <pc:spChg chg="del">
          <ac:chgData name="Beth Dietz" userId="b699b20d-458b-4a37-b539-83cb4ab046da" providerId="ADAL" clId="{5946CB8E-AB68-4EE4-8D57-0F814F6767B4}" dt="2026-02-16T19:19:23.674" v="8962" actId="1032"/>
          <ac:spMkLst>
            <pc:docMk/>
            <pc:sldMk cId="300318499" sldId="270"/>
            <ac:spMk id="3" creationId="{E2D0650F-176B-023A-6ED0-7C5A85046D37}"/>
          </ac:spMkLst>
        </pc:spChg>
        <pc:graphicFrameChg chg="add mod modGraphic">
          <ac:chgData name="Beth Dietz" userId="b699b20d-458b-4a37-b539-83cb4ab046da" providerId="ADAL" clId="{5946CB8E-AB68-4EE4-8D57-0F814F6767B4}" dt="2026-02-16T19:53:52.433" v="10281" actId="113"/>
          <ac:graphicFrameMkLst>
            <pc:docMk/>
            <pc:sldMk cId="300318499" sldId="270"/>
            <ac:graphicFrameMk id="4" creationId="{54CB16E9-A660-BAD9-66A4-EC631155A16D}"/>
          </ac:graphicFrameMkLst>
        </pc:graphicFrameChg>
      </pc:sldChg>
    </pc:docChg>
  </pc:docChgLst>
</pc:chgInfo>
</file>

<file path=ppt/diagrams/_rels/data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DDF08-9634-4F7F-8CB0-5C317F9C510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60BFB37-9DB5-4378-95B8-5C617B2D9E6E}">
      <dgm:prSet phldrT="[Text]" phldr="0"/>
      <dgm:spPr/>
      <dgm:t>
        <a:bodyPr/>
        <a:lstStyle/>
        <a:p>
          <a:pPr algn="ctr"/>
          <a:r>
            <a:rPr lang="en-US" b="1" u="sng" dirty="0"/>
            <a:t>Federal Privacy Act of 1974</a:t>
          </a:r>
        </a:p>
        <a:p>
          <a:pPr algn="l"/>
          <a:r>
            <a:rPr lang="en-US" dirty="0"/>
            <a:t>Information which can be used to distinguish or trace an individual's identity, alone, or when combined with other personal or identifying information which is linked or linkable to a specific individual.</a:t>
          </a:r>
        </a:p>
      </dgm:t>
    </dgm:pt>
    <dgm:pt modelId="{E71F1281-632F-43D7-9CA7-F3BD705E26C1}" type="parTrans" cxnId="{604FCDC1-30E4-451A-B6A0-66D99DE87ED2}">
      <dgm:prSet/>
      <dgm:spPr/>
      <dgm:t>
        <a:bodyPr/>
        <a:lstStyle/>
        <a:p>
          <a:endParaRPr lang="en-US"/>
        </a:p>
      </dgm:t>
    </dgm:pt>
    <dgm:pt modelId="{7C614B3A-F557-41A5-B9CB-93E37E2B18B5}" type="sibTrans" cxnId="{604FCDC1-30E4-451A-B6A0-66D99DE87ED2}">
      <dgm:prSet/>
      <dgm:spPr/>
      <dgm:t>
        <a:bodyPr/>
        <a:lstStyle/>
        <a:p>
          <a:endParaRPr lang="en-US"/>
        </a:p>
      </dgm:t>
    </dgm:pt>
    <dgm:pt modelId="{EC9A9C96-3CB0-41A8-AFB1-9C4201A0C266}">
      <dgm:prSet phldrT="[Text]" phldr="0"/>
      <dgm:spPr/>
      <dgm:t>
        <a:bodyPr/>
        <a:lstStyle/>
        <a:p>
          <a:pPr algn="ctr"/>
          <a:r>
            <a:rPr lang="en-US" b="1" u="sng" dirty="0"/>
            <a:t>EU General Data </a:t>
          </a:r>
          <a:r>
            <a:rPr lang="en-US" b="1" u="sng" dirty="0" err="1"/>
            <a:t>Protecion</a:t>
          </a:r>
          <a:r>
            <a:rPr lang="en-US" b="1" u="sng" dirty="0"/>
            <a:t> Act (GDPR)</a:t>
          </a:r>
        </a:p>
        <a:p>
          <a:pPr algn="l"/>
          <a:r>
            <a:rPr lang="en-US" b="0" i="0" dirty="0"/>
            <a:t>Any information relating to an identified or identifiable natural person;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  Excludes anonymous data.</a:t>
          </a:r>
          <a:endParaRPr lang="en-US" dirty="0"/>
        </a:p>
      </dgm:t>
    </dgm:pt>
    <dgm:pt modelId="{CDB3CEAF-0F15-4349-9E2E-EAF83B7D161A}" type="parTrans" cxnId="{BB0A189E-AB82-4238-9A4E-EB31BCE7BADA}">
      <dgm:prSet/>
      <dgm:spPr/>
      <dgm:t>
        <a:bodyPr/>
        <a:lstStyle/>
        <a:p>
          <a:endParaRPr lang="en-US"/>
        </a:p>
      </dgm:t>
    </dgm:pt>
    <dgm:pt modelId="{3AAAC9BF-A101-43EF-A564-8EE6A52CECDA}" type="sibTrans" cxnId="{BB0A189E-AB82-4238-9A4E-EB31BCE7BADA}">
      <dgm:prSet/>
      <dgm:spPr/>
      <dgm:t>
        <a:bodyPr/>
        <a:lstStyle/>
        <a:p>
          <a:endParaRPr lang="en-US"/>
        </a:p>
      </dgm:t>
    </dgm:pt>
    <dgm:pt modelId="{1D316766-B3E0-44A1-BDA0-044C38B78245}">
      <dgm:prSet phldrT="[Text]" phldr="0"/>
      <dgm:spPr/>
      <dgm:t>
        <a:bodyPr/>
        <a:lstStyle/>
        <a:p>
          <a:pPr algn="ctr"/>
          <a:r>
            <a:rPr lang="en-US" b="1" u="sng" dirty="0"/>
            <a:t>California Consumer Privacy Act</a:t>
          </a:r>
        </a:p>
        <a:p>
          <a:pPr algn="l"/>
          <a:r>
            <a:rPr lang="en-US" dirty="0"/>
            <a:t>Information that identifies, relates to, describes, is reasonably capable of being associated with, or could reasonably be linked, directly or indirectly, with a particular consumer or household. Excludes publicly available information, deidentified information, aggregate information that is deidentified.</a:t>
          </a:r>
        </a:p>
      </dgm:t>
    </dgm:pt>
    <dgm:pt modelId="{57E13A21-F034-4AE9-9159-25F1749824C9}" type="parTrans" cxnId="{87CC19BB-E5AB-4154-8589-6D455E9F5C46}">
      <dgm:prSet/>
      <dgm:spPr/>
      <dgm:t>
        <a:bodyPr/>
        <a:lstStyle/>
        <a:p>
          <a:endParaRPr lang="en-US"/>
        </a:p>
      </dgm:t>
    </dgm:pt>
    <dgm:pt modelId="{16BD954B-BBDE-4FF6-B829-E1896B90E278}" type="sibTrans" cxnId="{87CC19BB-E5AB-4154-8589-6D455E9F5C46}">
      <dgm:prSet/>
      <dgm:spPr/>
      <dgm:t>
        <a:bodyPr/>
        <a:lstStyle/>
        <a:p>
          <a:endParaRPr lang="en-US"/>
        </a:p>
      </dgm:t>
    </dgm:pt>
    <dgm:pt modelId="{14B6004A-1B19-471E-9D6D-7C1E81DF3CB9}">
      <dgm:prSet phldrT="[Text]" phldr="0"/>
      <dgm:spPr/>
      <dgm:t>
        <a:bodyPr/>
        <a:lstStyle/>
        <a:p>
          <a:pPr algn="ctr"/>
          <a:r>
            <a:rPr lang="en-US" b="1" u="sng" dirty="0"/>
            <a:t>Health Insurance Portability and Accountability Act (HIPAA) Protected Health Information </a:t>
          </a:r>
        </a:p>
        <a:p>
          <a:pPr algn="l"/>
          <a:r>
            <a:rPr lang="en-US" dirty="0"/>
            <a:t>PHI means individually identifiable health information that is (1) created or received by a covered entity (health plan, health care clearinghouse, or health care provider doing electronic transactions as defined in HIPAA) and (2) transmitted or maintained in any form or medium. Excludes education and employment records and PHI of person deceased for 50 years.</a:t>
          </a:r>
          <a:endParaRPr lang="en-US" b="1" dirty="0"/>
        </a:p>
      </dgm:t>
    </dgm:pt>
    <dgm:pt modelId="{E024EF26-C97C-47F6-BB2F-26F9DAA3AE3A}" type="parTrans" cxnId="{4E8F7456-B0E9-4884-836E-AD0E289A39B4}">
      <dgm:prSet/>
      <dgm:spPr/>
      <dgm:t>
        <a:bodyPr/>
        <a:lstStyle/>
        <a:p>
          <a:endParaRPr lang="en-US"/>
        </a:p>
      </dgm:t>
    </dgm:pt>
    <dgm:pt modelId="{D552FE86-70D2-41DA-BA2E-49D7101F553E}" type="sibTrans" cxnId="{4E8F7456-B0E9-4884-836E-AD0E289A39B4}">
      <dgm:prSet/>
      <dgm:spPr/>
      <dgm:t>
        <a:bodyPr/>
        <a:lstStyle/>
        <a:p>
          <a:endParaRPr lang="en-US"/>
        </a:p>
      </dgm:t>
    </dgm:pt>
    <dgm:pt modelId="{70EAA099-0F84-4CBB-A31D-E14D2903405E}">
      <dgm:prSet phldrT="[Text]" phldr="0"/>
      <dgm:spPr/>
      <dgm:t>
        <a:bodyPr/>
        <a:lstStyle/>
        <a:p>
          <a:r>
            <a:rPr lang="en-US" b="1" u="sng" dirty="0"/>
            <a:t>Sensitive Personal Data/Special Categories</a:t>
          </a:r>
        </a:p>
        <a:p>
          <a:r>
            <a:rPr lang="en-US" b="0" u="none" dirty="0"/>
            <a:t>government IDs; financial account log-in, financial information, precise geolocation, racial or ethnic origin, citizenship, immigration status, religious or philosophical beliefs, union membership, health data, political opinions, genetic or biometric data, sex life, sexual orientation, contents of mail or messages uncles the intended recipient, neural data,  </a:t>
          </a:r>
        </a:p>
      </dgm:t>
    </dgm:pt>
    <dgm:pt modelId="{0CB38834-7826-4C04-B207-824D0699FD58}" type="parTrans" cxnId="{F328C2F6-5A2C-4109-8ADD-4580DBA1388B}">
      <dgm:prSet/>
      <dgm:spPr/>
      <dgm:t>
        <a:bodyPr/>
        <a:lstStyle/>
        <a:p>
          <a:endParaRPr lang="en-US"/>
        </a:p>
      </dgm:t>
    </dgm:pt>
    <dgm:pt modelId="{0515F38B-1FB4-468F-AB17-7F85DCD26C42}" type="sibTrans" cxnId="{F328C2F6-5A2C-4109-8ADD-4580DBA1388B}">
      <dgm:prSet/>
      <dgm:spPr/>
      <dgm:t>
        <a:bodyPr/>
        <a:lstStyle/>
        <a:p>
          <a:endParaRPr lang="en-US"/>
        </a:p>
      </dgm:t>
    </dgm:pt>
    <dgm:pt modelId="{AA5354F5-4042-4318-AF94-E8C99C9E0E5C}" type="pres">
      <dgm:prSet presAssocID="{E4EDDF08-9634-4F7F-8CB0-5C317F9C5106}" presName="diagram" presStyleCnt="0">
        <dgm:presLayoutVars>
          <dgm:dir/>
          <dgm:resizeHandles val="exact"/>
        </dgm:presLayoutVars>
      </dgm:prSet>
      <dgm:spPr/>
    </dgm:pt>
    <dgm:pt modelId="{D8698880-05C0-46CB-B9CC-D3092194283B}" type="pres">
      <dgm:prSet presAssocID="{560BFB37-9DB5-4378-95B8-5C617B2D9E6E}" presName="node" presStyleLbl="node1" presStyleIdx="0" presStyleCnt="5">
        <dgm:presLayoutVars>
          <dgm:bulletEnabled val="1"/>
        </dgm:presLayoutVars>
      </dgm:prSet>
      <dgm:spPr/>
    </dgm:pt>
    <dgm:pt modelId="{6EB18514-2817-4E7A-A200-A4FF1E87AED7}" type="pres">
      <dgm:prSet presAssocID="{7C614B3A-F557-41A5-B9CB-93E37E2B18B5}" presName="sibTrans" presStyleCnt="0"/>
      <dgm:spPr/>
    </dgm:pt>
    <dgm:pt modelId="{0BF28D43-5D42-488C-92B8-4F3C6A8B30E1}" type="pres">
      <dgm:prSet presAssocID="{EC9A9C96-3CB0-41A8-AFB1-9C4201A0C266}" presName="node" presStyleLbl="node1" presStyleIdx="1" presStyleCnt="5">
        <dgm:presLayoutVars>
          <dgm:bulletEnabled val="1"/>
        </dgm:presLayoutVars>
      </dgm:prSet>
      <dgm:spPr/>
    </dgm:pt>
    <dgm:pt modelId="{886B685D-4DBD-4F4B-9FF2-AD01E65E95E6}" type="pres">
      <dgm:prSet presAssocID="{3AAAC9BF-A101-43EF-A564-8EE6A52CECDA}" presName="sibTrans" presStyleCnt="0"/>
      <dgm:spPr/>
    </dgm:pt>
    <dgm:pt modelId="{2D546124-8346-4C88-A7C0-BDB33E69E3BE}" type="pres">
      <dgm:prSet presAssocID="{1D316766-B3E0-44A1-BDA0-044C38B78245}" presName="node" presStyleLbl="node1" presStyleIdx="2" presStyleCnt="5">
        <dgm:presLayoutVars>
          <dgm:bulletEnabled val="1"/>
        </dgm:presLayoutVars>
      </dgm:prSet>
      <dgm:spPr/>
    </dgm:pt>
    <dgm:pt modelId="{BB96C17A-511C-48C5-B0E5-7488DA3726A2}" type="pres">
      <dgm:prSet presAssocID="{16BD954B-BBDE-4FF6-B829-E1896B90E278}" presName="sibTrans" presStyleCnt="0"/>
      <dgm:spPr/>
    </dgm:pt>
    <dgm:pt modelId="{C87CE76C-D376-4E9D-9A9B-96312A32D710}" type="pres">
      <dgm:prSet presAssocID="{14B6004A-1B19-471E-9D6D-7C1E81DF3CB9}" presName="node" presStyleLbl="node1" presStyleIdx="3" presStyleCnt="5">
        <dgm:presLayoutVars>
          <dgm:bulletEnabled val="1"/>
        </dgm:presLayoutVars>
      </dgm:prSet>
      <dgm:spPr/>
    </dgm:pt>
    <dgm:pt modelId="{66667285-0C7B-4201-854F-E6CE23EFCE3A}" type="pres">
      <dgm:prSet presAssocID="{D552FE86-70D2-41DA-BA2E-49D7101F553E}" presName="sibTrans" presStyleCnt="0"/>
      <dgm:spPr/>
    </dgm:pt>
    <dgm:pt modelId="{D05BBE02-2941-43E8-AEF4-BF22D7851D78}" type="pres">
      <dgm:prSet presAssocID="{70EAA099-0F84-4CBB-A31D-E14D2903405E}" presName="node" presStyleLbl="node1" presStyleIdx="4" presStyleCnt="5">
        <dgm:presLayoutVars>
          <dgm:bulletEnabled val="1"/>
        </dgm:presLayoutVars>
      </dgm:prSet>
      <dgm:spPr/>
    </dgm:pt>
  </dgm:ptLst>
  <dgm:cxnLst>
    <dgm:cxn modelId="{0C4A5304-B880-4010-9576-6030FBC3B69E}" type="presOf" srcId="{EC9A9C96-3CB0-41A8-AFB1-9C4201A0C266}" destId="{0BF28D43-5D42-488C-92B8-4F3C6A8B30E1}" srcOrd="0" destOrd="0" presId="urn:microsoft.com/office/officeart/2005/8/layout/default"/>
    <dgm:cxn modelId="{EDF74230-05BF-4086-AC96-544E6AC95C9B}" type="presOf" srcId="{70EAA099-0F84-4CBB-A31D-E14D2903405E}" destId="{D05BBE02-2941-43E8-AEF4-BF22D7851D78}" srcOrd="0" destOrd="0" presId="urn:microsoft.com/office/officeart/2005/8/layout/default"/>
    <dgm:cxn modelId="{322E9E63-F899-430F-B36C-2FFE12A9C5D8}" type="presOf" srcId="{1D316766-B3E0-44A1-BDA0-044C38B78245}" destId="{2D546124-8346-4C88-A7C0-BDB33E69E3BE}" srcOrd="0" destOrd="0" presId="urn:microsoft.com/office/officeart/2005/8/layout/default"/>
    <dgm:cxn modelId="{4E8F7456-B0E9-4884-836E-AD0E289A39B4}" srcId="{E4EDDF08-9634-4F7F-8CB0-5C317F9C5106}" destId="{14B6004A-1B19-471E-9D6D-7C1E81DF3CB9}" srcOrd="3" destOrd="0" parTransId="{E024EF26-C97C-47F6-BB2F-26F9DAA3AE3A}" sibTransId="{D552FE86-70D2-41DA-BA2E-49D7101F553E}"/>
    <dgm:cxn modelId="{BB0A189E-AB82-4238-9A4E-EB31BCE7BADA}" srcId="{E4EDDF08-9634-4F7F-8CB0-5C317F9C5106}" destId="{EC9A9C96-3CB0-41A8-AFB1-9C4201A0C266}" srcOrd="1" destOrd="0" parTransId="{CDB3CEAF-0F15-4349-9E2E-EAF83B7D161A}" sibTransId="{3AAAC9BF-A101-43EF-A564-8EE6A52CECDA}"/>
    <dgm:cxn modelId="{F6AAF4A3-32C9-4D8E-9E22-9313366C73D8}" type="presOf" srcId="{E4EDDF08-9634-4F7F-8CB0-5C317F9C5106}" destId="{AA5354F5-4042-4318-AF94-E8C99C9E0E5C}" srcOrd="0" destOrd="0" presId="urn:microsoft.com/office/officeart/2005/8/layout/default"/>
    <dgm:cxn modelId="{87CC19BB-E5AB-4154-8589-6D455E9F5C46}" srcId="{E4EDDF08-9634-4F7F-8CB0-5C317F9C5106}" destId="{1D316766-B3E0-44A1-BDA0-044C38B78245}" srcOrd="2" destOrd="0" parTransId="{57E13A21-F034-4AE9-9159-25F1749824C9}" sibTransId="{16BD954B-BBDE-4FF6-B829-E1896B90E278}"/>
    <dgm:cxn modelId="{604FCDC1-30E4-451A-B6A0-66D99DE87ED2}" srcId="{E4EDDF08-9634-4F7F-8CB0-5C317F9C5106}" destId="{560BFB37-9DB5-4378-95B8-5C617B2D9E6E}" srcOrd="0" destOrd="0" parTransId="{E71F1281-632F-43D7-9CA7-F3BD705E26C1}" sibTransId="{7C614B3A-F557-41A5-B9CB-93E37E2B18B5}"/>
    <dgm:cxn modelId="{23C70ED8-2B94-4EC2-B776-2938C6EBB552}" type="presOf" srcId="{560BFB37-9DB5-4378-95B8-5C617B2D9E6E}" destId="{D8698880-05C0-46CB-B9CC-D3092194283B}" srcOrd="0" destOrd="0" presId="urn:microsoft.com/office/officeart/2005/8/layout/default"/>
    <dgm:cxn modelId="{F328C2F6-5A2C-4109-8ADD-4580DBA1388B}" srcId="{E4EDDF08-9634-4F7F-8CB0-5C317F9C5106}" destId="{70EAA099-0F84-4CBB-A31D-E14D2903405E}" srcOrd="4" destOrd="0" parTransId="{0CB38834-7826-4C04-B207-824D0699FD58}" sibTransId="{0515F38B-1FB4-468F-AB17-7F85DCD26C42}"/>
    <dgm:cxn modelId="{A6D7EFF6-068A-4978-9A04-F030C798AF34}" type="presOf" srcId="{14B6004A-1B19-471E-9D6D-7C1E81DF3CB9}" destId="{C87CE76C-D376-4E9D-9A9B-96312A32D710}" srcOrd="0" destOrd="0" presId="urn:microsoft.com/office/officeart/2005/8/layout/default"/>
    <dgm:cxn modelId="{B6F10737-C880-471F-BC66-318E775BACE3}" type="presParOf" srcId="{AA5354F5-4042-4318-AF94-E8C99C9E0E5C}" destId="{D8698880-05C0-46CB-B9CC-D3092194283B}" srcOrd="0" destOrd="0" presId="urn:microsoft.com/office/officeart/2005/8/layout/default"/>
    <dgm:cxn modelId="{507EFE86-CCD3-49CC-8181-0BF96AD48FF1}" type="presParOf" srcId="{AA5354F5-4042-4318-AF94-E8C99C9E0E5C}" destId="{6EB18514-2817-4E7A-A200-A4FF1E87AED7}" srcOrd="1" destOrd="0" presId="urn:microsoft.com/office/officeart/2005/8/layout/default"/>
    <dgm:cxn modelId="{B113F8C8-E89C-4458-9778-CABC80740161}" type="presParOf" srcId="{AA5354F5-4042-4318-AF94-E8C99C9E0E5C}" destId="{0BF28D43-5D42-488C-92B8-4F3C6A8B30E1}" srcOrd="2" destOrd="0" presId="urn:microsoft.com/office/officeart/2005/8/layout/default"/>
    <dgm:cxn modelId="{51AC040B-E4CF-4784-8DBB-5800A0DB0F6E}" type="presParOf" srcId="{AA5354F5-4042-4318-AF94-E8C99C9E0E5C}" destId="{886B685D-4DBD-4F4B-9FF2-AD01E65E95E6}" srcOrd="3" destOrd="0" presId="urn:microsoft.com/office/officeart/2005/8/layout/default"/>
    <dgm:cxn modelId="{7773FB22-40C6-4665-8217-5BE4A6D95496}" type="presParOf" srcId="{AA5354F5-4042-4318-AF94-E8C99C9E0E5C}" destId="{2D546124-8346-4C88-A7C0-BDB33E69E3BE}" srcOrd="4" destOrd="0" presId="urn:microsoft.com/office/officeart/2005/8/layout/default"/>
    <dgm:cxn modelId="{2D0BBA0A-0615-4256-BA78-3851646D3ED0}" type="presParOf" srcId="{AA5354F5-4042-4318-AF94-E8C99C9E0E5C}" destId="{BB96C17A-511C-48C5-B0E5-7488DA3726A2}" srcOrd="5" destOrd="0" presId="urn:microsoft.com/office/officeart/2005/8/layout/default"/>
    <dgm:cxn modelId="{BD6717EF-7A21-4A60-8B37-21979E523DDE}" type="presParOf" srcId="{AA5354F5-4042-4318-AF94-E8C99C9E0E5C}" destId="{C87CE76C-D376-4E9D-9A9B-96312A32D710}" srcOrd="6" destOrd="0" presId="urn:microsoft.com/office/officeart/2005/8/layout/default"/>
    <dgm:cxn modelId="{6CFAC312-6B16-46ED-BF39-4111AADD796F}" type="presParOf" srcId="{AA5354F5-4042-4318-AF94-E8C99C9E0E5C}" destId="{66667285-0C7B-4201-854F-E6CE23EFCE3A}" srcOrd="7" destOrd="0" presId="urn:microsoft.com/office/officeart/2005/8/layout/default"/>
    <dgm:cxn modelId="{13CBD38E-9EB7-47EF-9234-225ADA80F8F4}" type="presParOf" srcId="{AA5354F5-4042-4318-AF94-E8C99C9E0E5C}" destId="{D05BBE02-2941-43E8-AEF4-BF22D7851D7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522BD3-4A91-4AC4-8E18-ED44E434D36C}"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12022958-26D9-435F-90D5-58C78ADC8AEC}">
      <dgm:prSet phldrT="[Text]" phldr="0"/>
      <dgm:spPr/>
      <dgm:t>
        <a:bodyPr/>
        <a:lstStyle/>
        <a:p>
          <a:r>
            <a:rPr lang="en-US" dirty="0"/>
            <a:t>GDPR	</a:t>
          </a:r>
        </a:p>
      </dgm:t>
    </dgm:pt>
    <dgm:pt modelId="{5BED3188-288A-4FB1-B4D2-4A8CC9F722E4}" type="parTrans" cxnId="{60F047D8-F4A5-46E2-B5CA-90E4B97D4583}">
      <dgm:prSet/>
      <dgm:spPr/>
      <dgm:t>
        <a:bodyPr/>
        <a:lstStyle/>
        <a:p>
          <a:endParaRPr lang="en-US"/>
        </a:p>
      </dgm:t>
    </dgm:pt>
    <dgm:pt modelId="{8EC0681D-95EA-4EB9-86E8-58A9A8BD6E25}" type="sibTrans" cxnId="{60F047D8-F4A5-46E2-B5CA-90E4B97D4583}">
      <dgm:prSet/>
      <dgm:spPr/>
      <dgm:t>
        <a:bodyPr/>
        <a:lstStyle/>
        <a:p>
          <a:endParaRPr lang="en-US"/>
        </a:p>
      </dgm:t>
    </dgm:pt>
    <dgm:pt modelId="{D142A6D3-2AB4-4123-B3D9-9091FD630BD9}">
      <dgm:prSet phldrT="[Text]" phldr="0"/>
      <dgm:spPr/>
      <dgm:t>
        <a:bodyPr/>
        <a:lstStyle/>
        <a:p>
          <a:r>
            <a:rPr lang="en-US" dirty="0"/>
            <a:t>Anonymized Data</a:t>
          </a:r>
        </a:p>
      </dgm:t>
    </dgm:pt>
    <dgm:pt modelId="{A9C788B3-8DEC-48FD-A0A9-9A09C6245982}" type="parTrans" cxnId="{CAC10A81-FFAE-4BE5-AB42-BE2BBC8A0B19}">
      <dgm:prSet/>
      <dgm:spPr/>
      <dgm:t>
        <a:bodyPr/>
        <a:lstStyle/>
        <a:p>
          <a:endParaRPr lang="en-US"/>
        </a:p>
      </dgm:t>
    </dgm:pt>
    <dgm:pt modelId="{8501CB69-B276-4E05-81FC-E13C1E846923}" type="sibTrans" cxnId="{CAC10A81-FFAE-4BE5-AB42-BE2BBC8A0B19}">
      <dgm:prSet/>
      <dgm:spPr/>
      <dgm:t>
        <a:bodyPr/>
        <a:lstStyle/>
        <a:p>
          <a:endParaRPr lang="en-US"/>
        </a:p>
      </dgm:t>
    </dgm:pt>
    <dgm:pt modelId="{5C1F475C-181D-45B2-BBF6-A738726A2F1D}">
      <dgm:prSet phldrT="[Text]" custT="1"/>
      <dgm:spPr/>
      <dgm:t>
        <a:bodyPr/>
        <a:lstStyle/>
        <a:p>
          <a:pPr>
            <a:buFont typeface="Arial" panose="020B0604020202020204" pitchFamily="34" charset="0"/>
            <a:buChar char="•"/>
          </a:pPr>
          <a:r>
            <a:rPr lang="en-US" sz="1200" dirty="0"/>
            <a:t>Information which does not relate to an identified or identifiable natural person or to personal data rendered anonymous in such a manner that the data subject is not or no longer identifiable.</a:t>
          </a:r>
        </a:p>
      </dgm:t>
    </dgm:pt>
    <dgm:pt modelId="{63951C9C-1448-4432-9DC1-EC583A57AEDE}" type="parTrans" cxnId="{5DE0678B-22FF-4BDD-BB30-8A3832C66F6F}">
      <dgm:prSet/>
      <dgm:spPr/>
      <dgm:t>
        <a:bodyPr/>
        <a:lstStyle/>
        <a:p>
          <a:endParaRPr lang="en-US"/>
        </a:p>
      </dgm:t>
    </dgm:pt>
    <dgm:pt modelId="{703BFFA7-C86F-43E4-8D85-0A19605721FF}" type="sibTrans" cxnId="{5DE0678B-22FF-4BDD-BB30-8A3832C66F6F}">
      <dgm:prSet/>
      <dgm:spPr/>
      <dgm:t>
        <a:bodyPr/>
        <a:lstStyle/>
        <a:p>
          <a:endParaRPr lang="en-US"/>
        </a:p>
      </dgm:t>
    </dgm:pt>
    <dgm:pt modelId="{D566015F-D753-4D94-BA52-807C99A86466}">
      <dgm:prSet phldrT="[Text]" phldr="0"/>
      <dgm:spPr/>
      <dgm:t>
        <a:bodyPr/>
        <a:lstStyle/>
        <a:p>
          <a:r>
            <a:rPr lang="en-US" dirty="0"/>
            <a:t>CCPA</a:t>
          </a:r>
        </a:p>
      </dgm:t>
    </dgm:pt>
    <dgm:pt modelId="{E13B4785-1758-4A6E-8168-73C2B8A1DD9C}" type="parTrans" cxnId="{11A3F68C-E9BB-45E6-B6D4-94860FE771A7}">
      <dgm:prSet/>
      <dgm:spPr/>
      <dgm:t>
        <a:bodyPr/>
        <a:lstStyle/>
        <a:p>
          <a:endParaRPr lang="en-US"/>
        </a:p>
      </dgm:t>
    </dgm:pt>
    <dgm:pt modelId="{15BF93A8-2373-4760-AB4F-E317D476344E}" type="sibTrans" cxnId="{11A3F68C-E9BB-45E6-B6D4-94860FE771A7}">
      <dgm:prSet/>
      <dgm:spPr/>
      <dgm:t>
        <a:bodyPr/>
        <a:lstStyle/>
        <a:p>
          <a:endParaRPr lang="en-US"/>
        </a:p>
      </dgm:t>
    </dgm:pt>
    <dgm:pt modelId="{D3B916C0-C095-470A-BF42-D959000F8370}">
      <dgm:prSet phldrT="[Text]" phldr="0"/>
      <dgm:spPr/>
      <dgm:t>
        <a:bodyPr/>
        <a:lstStyle/>
        <a:p>
          <a:r>
            <a:rPr lang="en-US" dirty="0"/>
            <a:t>Deidentified Data </a:t>
          </a:r>
        </a:p>
      </dgm:t>
    </dgm:pt>
    <dgm:pt modelId="{ACA23C0E-2F8C-4905-81B8-BD24A21F3A1E}" type="parTrans" cxnId="{528CC7FE-DD8D-4495-8AA8-80A084EF65D3}">
      <dgm:prSet/>
      <dgm:spPr/>
      <dgm:t>
        <a:bodyPr/>
        <a:lstStyle/>
        <a:p>
          <a:endParaRPr lang="en-US"/>
        </a:p>
      </dgm:t>
    </dgm:pt>
    <dgm:pt modelId="{95837FE9-33D6-4962-8A2F-9825F1C262CC}" type="sibTrans" cxnId="{528CC7FE-DD8D-4495-8AA8-80A084EF65D3}">
      <dgm:prSet/>
      <dgm:spPr/>
      <dgm:t>
        <a:bodyPr/>
        <a:lstStyle/>
        <a:p>
          <a:endParaRPr lang="en-US"/>
        </a:p>
      </dgm:t>
    </dgm:pt>
    <dgm:pt modelId="{F40D8289-A211-4DDA-9777-0C5156C9FF6F}">
      <dgm:prSet phldrT="[Text]"/>
      <dgm:spPr/>
      <dgm:t>
        <a:bodyPr/>
        <a:lstStyle/>
        <a:p>
          <a:r>
            <a:rPr lang="en-US" dirty="0"/>
            <a:t>Information that cannot reasonably be used to infer information about, or otherwise be linked to, a particular consumer provided that the business that possesses the information: (1) Takes reasonable measures to ensure that the information cannot be associated with a consumer or household. (2) Publicly commits to maintain and use the information in deidentified form and not reidentify (3) Contractually obligates any recipients to comply with all provisions of this subdivision.</a:t>
          </a:r>
        </a:p>
      </dgm:t>
    </dgm:pt>
    <dgm:pt modelId="{F0545D52-3166-4D11-ACB8-F93EA743513B}" type="parTrans" cxnId="{1E0EBCD2-DDE2-40B2-908F-579119A8D176}">
      <dgm:prSet/>
      <dgm:spPr/>
      <dgm:t>
        <a:bodyPr/>
        <a:lstStyle/>
        <a:p>
          <a:endParaRPr lang="en-US"/>
        </a:p>
      </dgm:t>
    </dgm:pt>
    <dgm:pt modelId="{BED60A03-715A-409C-9E9F-22FD8DE583C6}" type="sibTrans" cxnId="{1E0EBCD2-DDE2-40B2-908F-579119A8D176}">
      <dgm:prSet/>
      <dgm:spPr/>
      <dgm:t>
        <a:bodyPr/>
        <a:lstStyle/>
        <a:p>
          <a:endParaRPr lang="en-US"/>
        </a:p>
      </dgm:t>
    </dgm:pt>
    <dgm:pt modelId="{2A8609F7-487A-4065-A6A6-09087E38B269}">
      <dgm:prSet phldrT="[Text]" phldr="0"/>
      <dgm:spPr/>
      <dgm:t>
        <a:bodyPr/>
        <a:lstStyle/>
        <a:p>
          <a:r>
            <a:rPr lang="en-US" dirty="0"/>
            <a:t>HIPAA</a:t>
          </a:r>
        </a:p>
      </dgm:t>
    </dgm:pt>
    <dgm:pt modelId="{6FC6A2C5-3B8E-407B-991A-04D377516304}" type="parTrans" cxnId="{5897F02C-36DD-446E-9C54-5ACAB7A10503}">
      <dgm:prSet/>
      <dgm:spPr/>
      <dgm:t>
        <a:bodyPr/>
        <a:lstStyle/>
        <a:p>
          <a:endParaRPr lang="en-US"/>
        </a:p>
      </dgm:t>
    </dgm:pt>
    <dgm:pt modelId="{87C46682-5C4C-4E96-B09A-0560205859B6}" type="sibTrans" cxnId="{5897F02C-36DD-446E-9C54-5ACAB7A10503}">
      <dgm:prSet/>
      <dgm:spPr/>
      <dgm:t>
        <a:bodyPr/>
        <a:lstStyle/>
        <a:p>
          <a:endParaRPr lang="en-US"/>
        </a:p>
      </dgm:t>
    </dgm:pt>
    <dgm:pt modelId="{331FEC72-2770-4358-A57D-A822C363768C}">
      <dgm:prSet phldrT="[Text]" phldr="0"/>
      <dgm:spPr/>
      <dgm:t>
        <a:bodyPr/>
        <a:lstStyle/>
        <a:p>
          <a:r>
            <a:rPr lang="en-US" dirty="0"/>
            <a:t>Deidentified Data</a:t>
          </a:r>
        </a:p>
      </dgm:t>
    </dgm:pt>
    <dgm:pt modelId="{80B62F3F-8FBB-4F7E-9BA5-C9127FB45F65}" type="parTrans" cxnId="{6666A9C5-6880-426D-A85F-3FD78DD72DFC}">
      <dgm:prSet/>
      <dgm:spPr/>
      <dgm:t>
        <a:bodyPr/>
        <a:lstStyle/>
        <a:p>
          <a:endParaRPr lang="en-US"/>
        </a:p>
      </dgm:t>
    </dgm:pt>
    <dgm:pt modelId="{415BBA2E-0CE3-4F28-A2BB-2FC5BA10381C}" type="sibTrans" cxnId="{6666A9C5-6880-426D-A85F-3FD78DD72DFC}">
      <dgm:prSet/>
      <dgm:spPr/>
      <dgm:t>
        <a:bodyPr/>
        <a:lstStyle/>
        <a:p>
          <a:endParaRPr lang="en-US"/>
        </a:p>
      </dgm:t>
    </dgm:pt>
    <dgm:pt modelId="{C40ACA6E-043C-4879-8EE2-5AA407515BEA}">
      <dgm:prSet phldrT="[Text]" phldr="0"/>
      <dgm:spPr/>
      <dgm:t>
        <a:bodyPr/>
        <a:lstStyle/>
        <a:p>
          <a:r>
            <a:rPr lang="en-US" dirty="0"/>
            <a:t>HIPAA permits two methods: 1. Person with knowledge and experience of statistical methods of deidentification documents the application of principles and methods used until the risk is very small that the information alone or in combination with reasonably available information by the recipient could identify the individual; or 2. Safeguard Method of eliminating 18 identifiers of individual and individual’s employer and family and there is no actual knowledge that the individual could be reidentified</a:t>
          </a:r>
        </a:p>
      </dgm:t>
    </dgm:pt>
    <dgm:pt modelId="{EBEBD86E-6CE1-49CA-8E08-940EB9D8B70D}" type="parTrans" cxnId="{91C7B71A-E005-45CC-9F33-1022226F3735}">
      <dgm:prSet/>
      <dgm:spPr/>
      <dgm:t>
        <a:bodyPr/>
        <a:lstStyle/>
        <a:p>
          <a:endParaRPr lang="en-US"/>
        </a:p>
      </dgm:t>
    </dgm:pt>
    <dgm:pt modelId="{6C5CFBE9-63B6-451A-851C-1A12438D04B5}" type="sibTrans" cxnId="{91C7B71A-E005-45CC-9F33-1022226F3735}">
      <dgm:prSet/>
      <dgm:spPr/>
      <dgm:t>
        <a:bodyPr/>
        <a:lstStyle/>
        <a:p>
          <a:endParaRPr lang="en-US"/>
        </a:p>
      </dgm:t>
    </dgm:pt>
    <dgm:pt modelId="{3636639A-A93A-4956-B2E1-5D9041E86050}" type="pres">
      <dgm:prSet presAssocID="{4C522BD3-4A91-4AC4-8E18-ED44E434D36C}" presName="Name0" presStyleCnt="0">
        <dgm:presLayoutVars>
          <dgm:chMax/>
          <dgm:chPref val="3"/>
          <dgm:dir/>
          <dgm:animOne val="branch"/>
          <dgm:animLvl val="lvl"/>
        </dgm:presLayoutVars>
      </dgm:prSet>
      <dgm:spPr/>
    </dgm:pt>
    <dgm:pt modelId="{212E4643-D584-46FB-B9CB-66B29782D41A}" type="pres">
      <dgm:prSet presAssocID="{12022958-26D9-435F-90D5-58C78ADC8AEC}" presName="composite" presStyleCnt="0"/>
      <dgm:spPr/>
    </dgm:pt>
    <dgm:pt modelId="{7295C22B-A947-41AC-B917-D1A47003D02A}" type="pres">
      <dgm:prSet presAssocID="{12022958-26D9-435F-90D5-58C78ADC8AEC}" presName="FirstChild" presStyleLbl="revTx" presStyleIdx="0" presStyleCnt="6">
        <dgm:presLayoutVars>
          <dgm:chMax val="0"/>
          <dgm:chPref val="0"/>
          <dgm:bulletEnabled val="1"/>
        </dgm:presLayoutVars>
      </dgm:prSet>
      <dgm:spPr/>
    </dgm:pt>
    <dgm:pt modelId="{E5EBF609-0ABB-4210-A625-2ACF2EB30092}" type="pres">
      <dgm:prSet presAssocID="{12022958-26D9-435F-90D5-58C78ADC8AEC}" presName="Parent" presStyleLbl="alignNode1" presStyleIdx="0" presStyleCnt="3">
        <dgm:presLayoutVars>
          <dgm:chMax val="3"/>
          <dgm:chPref val="3"/>
          <dgm:bulletEnabled val="1"/>
        </dgm:presLayoutVars>
      </dgm:prSet>
      <dgm:spPr/>
    </dgm:pt>
    <dgm:pt modelId="{F6D9BFFB-C2F3-4AED-BFE3-2EF4BB7EFFF3}" type="pres">
      <dgm:prSet presAssocID="{12022958-26D9-435F-90D5-58C78ADC8AEC}" presName="Accent" presStyleLbl="parChTrans1D1" presStyleIdx="0" presStyleCnt="3"/>
      <dgm:spPr/>
    </dgm:pt>
    <dgm:pt modelId="{65275C73-70F3-4DCA-973B-5C4936AFFCC8}" type="pres">
      <dgm:prSet presAssocID="{12022958-26D9-435F-90D5-58C78ADC8AEC}" presName="Child" presStyleLbl="revTx" presStyleIdx="1" presStyleCnt="6">
        <dgm:presLayoutVars>
          <dgm:chMax val="0"/>
          <dgm:chPref val="0"/>
          <dgm:bulletEnabled val="1"/>
        </dgm:presLayoutVars>
      </dgm:prSet>
      <dgm:spPr/>
    </dgm:pt>
    <dgm:pt modelId="{863C04B2-84B7-440A-9211-BF29B17849A8}" type="pres">
      <dgm:prSet presAssocID="{8EC0681D-95EA-4EB9-86E8-58A9A8BD6E25}" presName="sibTrans" presStyleCnt="0"/>
      <dgm:spPr/>
    </dgm:pt>
    <dgm:pt modelId="{06837EAB-6DCE-40F7-AC77-0A85C9E5F888}" type="pres">
      <dgm:prSet presAssocID="{D566015F-D753-4D94-BA52-807C99A86466}" presName="composite" presStyleCnt="0"/>
      <dgm:spPr/>
    </dgm:pt>
    <dgm:pt modelId="{8B1E744E-5584-4EF7-90CD-329DF5E98957}" type="pres">
      <dgm:prSet presAssocID="{D566015F-D753-4D94-BA52-807C99A86466}" presName="FirstChild" presStyleLbl="revTx" presStyleIdx="2" presStyleCnt="6">
        <dgm:presLayoutVars>
          <dgm:chMax val="0"/>
          <dgm:chPref val="0"/>
          <dgm:bulletEnabled val="1"/>
        </dgm:presLayoutVars>
      </dgm:prSet>
      <dgm:spPr/>
    </dgm:pt>
    <dgm:pt modelId="{D0EDEA3C-5F54-44DE-9412-24FAD8A9517E}" type="pres">
      <dgm:prSet presAssocID="{D566015F-D753-4D94-BA52-807C99A86466}" presName="Parent" presStyleLbl="alignNode1" presStyleIdx="1" presStyleCnt="3">
        <dgm:presLayoutVars>
          <dgm:chMax val="3"/>
          <dgm:chPref val="3"/>
          <dgm:bulletEnabled val="1"/>
        </dgm:presLayoutVars>
      </dgm:prSet>
      <dgm:spPr/>
    </dgm:pt>
    <dgm:pt modelId="{EF9DAE49-EEF9-47A5-87F7-A9C5526EBFB9}" type="pres">
      <dgm:prSet presAssocID="{D566015F-D753-4D94-BA52-807C99A86466}" presName="Accent" presStyleLbl="parChTrans1D1" presStyleIdx="1" presStyleCnt="3"/>
      <dgm:spPr/>
    </dgm:pt>
    <dgm:pt modelId="{339A8EEE-42A2-4002-AF44-DF64AA38611E}" type="pres">
      <dgm:prSet presAssocID="{D566015F-D753-4D94-BA52-807C99A86466}" presName="Child" presStyleLbl="revTx" presStyleIdx="3" presStyleCnt="6">
        <dgm:presLayoutVars>
          <dgm:chMax val="0"/>
          <dgm:chPref val="0"/>
          <dgm:bulletEnabled val="1"/>
        </dgm:presLayoutVars>
      </dgm:prSet>
      <dgm:spPr/>
    </dgm:pt>
    <dgm:pt modelId="{26DB9470-BEE9-424C-A701-3C0A06553386}" type="pres">
      <dgm:prSet presAssocID="{15BF93A8-2373-4760-AB4F-E317D476344E}" presName="sibTrans" presStyleCnt="0"/>
      <dgm:spPr/>
    </dgm:pt>
    <dgm:pt modelId="{A39B6C1A-CBB9-400C-8138-6071B63B3E61}" type="pres">
      <dgm:prSet presAssocID="{2A8609F7-487A-4065-A6A6-09087E38B269}" presName="composite" presStyleCnt="0"/>
      <dgm:spPr/>
    </dgm:pt>
    <dgm:pt modelId="{92648204-ED3E-4934-982A-77954354A7C7}" type="pres">
      <dgm:prSet presAssocID="{2A8609F7-487A-4065-A6A6-09087E38B269}" presName="FirstChild" presStyleLbl="revTx" presStyleIdx="4" presStyleCnt="6">
        <dgm:presLayoutVars>
          <dgm:chMax val="0"/>
          <dgm:chPref val="0"/>
          <dgm:bulletEnabled val="1"/>
        </dgm:presLayoutVars>
      </dgm:prSet>
      <dgm:spPr/>
    </dgm:pt>
    <dgm:pt modelId="{9B97794A-3FDD-4138-A976-A62F31ADBE4E}" type="pres">
      <dgm:prSet presAssocID="{2A8609F7-487A-4065-A6A6-09087E38B269}" presName="Parent" presStyleLbl="alignNode1" presStyleIdx="2" presStyleCnt="3">
        <dgm:presLayoutVars>
          <dgm:chMax val="3"/>
          <dgm:chPref val="3"/>
          <dgm:bulletEnabled val="1"/>
        </dgm:presLayoutVars>
      </dgm:prSet>
      <dgm:spPr/>
    </dgm:pt>
    <dgm:pt modelId="{7356AE34-C465-46BC-9459-D8FE11D45015}" type="pres">
      <dgm:prSet presAssocID="{2A8609F7-487A-4065-A6A6-09087E38B269}" presName="Accent" presStyleLbl="parChTrans1D1" presStyleIdx="2" presStyleCnt="3"/>
      <dgm:spPr/>
    </dgm:pt>
    <dgm:pt modelId="{8254CBD8-CF74-430A-875A-B61AB7177E50}" type="pres">
      <dgm:prSet presAssocID="{2A8609F7-487A-4065-A6A6-09087E38B269}" presName="Child" presStyleLbl="revTx" presStyleIdx="5" presStyleCnt="6">
        <dgm:presLayoutVars>
          <dgm:chMax val="0"/>
          <dgm:chPref val="0"/>
          <dgm:bulletEnabled val="1"/>
        </dgm:presLayoutVars>
      </dgm:prSet>
      <dgm:spPr/>
    </dgm:pt>
  </dgm:ptLst>
  <dgm:cxnLst>
    <dgm:cxn modelId="{91C7B71A-E005-45CC-9F33-1022226F3735}" srcId="{2A8609F7-487A-4065-A6A6-09087E38B269}" destId="{C40ACA6E-043C-4879-8EE2-5AA407515BEA}" srcOrd="1" destOrd="0" parTransId="{EBEBD86E-6CE1-49CA-8E08-940EB9D8B70D}" sibTransId="{6C5CFBE9-63B6-451A-851C-1A12438D04B5}"/>
    <dgm:cxn modelId="{5897F02C-36DD-446E-9C54-5ACAB7A10503}" srcId="{4C522BD3-4A91-4AC4-8E18-ED44E434D36C}" destId="{2A8609F7-487A-4065-A6A6-09087E38B269}" srcOrd="2" destOrd="0" parTransId="{6FC6A2C5-3B8E-407B-991A-04D377516304}" sibTransId="{87C46682-5C4C-4E96-B09A-0560205859B6}"/>
    <dgm:cxn modelId="{DBA92F3C-1B6A-4762-8F6E-22039796F834}" type="presOf" srcId="{331FEC72-2770-4358-A57D-A822C363768C}" destId="{92648204-ED3E-4934-982A-77954354A7C7}" srcOrd="0" destOrd="0" presId="urn:microsoft.com/office/officeart/2011/layout/TabList"/>
    <dgm:cxn modelId="{7B98654D-D6EE-41F7-820B-FB46F8897954}" type="presOf" srcId="{4C522BD3-4A91-4AC4-8E18-ED44E434D36C}" destId="{3636639A-A93A-4956-B2E1-5D9041E86050}" srcOrd="0" destOrd="0" presId="urn:microsoft.com/office/officeart/2011/layout/TabList"/>
    <dgm:cxn modelId="{793AEF52-089B-42A1-8A8B-50D85A8924ED}" type="presOf" srcId="{5C1F475C-181D-45B2-BBF6-A738726A2F1D}" destId="{65275C73-70F3-4DCA-973B-5C4936AFFCC8}" srcOrd="0" destOrd="0" presId="urn:microsoft.com/office/officeart/2011/layout/TabList"/>
    <dgm:cxn modelId="{C0124A76-994C-402A-97C8-F80E07030676}" type="presOf" srcId="{C40ACA6E-043C-4879-8EE2-5AA407515BEA}" destId="{8254CBD8-CF74-430A-875A-B61AB7177E50}" srcOrd="0" destOrd="0" presId="urn:microsoft.com/office/officeart/2011/layout/TabList"/>
    <dgm:cxn modelId="{7D9C657C-2641-4DA4-AC59-E732832AF9C8}" type="presOf" srcId="{D3B916C0-C095-470A-BF42-D959000F8370}" destId="{8B1E744E-5584-4EF7-90CD-329DF5E98957}" srcOrd="0" destOrd="0" presId="urn:microsoft.com/office/officeart/2011/layout/TabList"/>
    <dgm:cxn modelId="{CAC10A81-FFAE-4BE5-AB42-BE2BBC8A0B19}" srcId="{12022958-26D9-435F-90D5-58C78ADC8AEC}" destId="{D142A6D3-2AB4-4123-B3D9-9091FD630BD9}" srcOrd="0" destOrd="0" parTransId="{A9C788B3-8DEC-48FD-A0A9-9A09C6245982}" sibTransId="{8501CB69-B276-4E05-81FC-E13C1E846923}"/>
    <dgm:cxn modelId="{5DE0678B-22FF-4BDD-BB30-8A3832C66F6F}" srcId="{12022958-26D9-435F-90D5-58C78ADC8AEC}" destId="{5C1F475C-181D-45B2-BBF6-A738726A2F1D}" srcOrd="1" destOrd="0" parTransId="{63951C9C-1448-4432-9DC1-EC583A57AEDE}" sibTransId="{703BFFA7-C86F-43E4-8D85-0A19605721FF}"/>
    <dgm:cxn modelId="{11A3F68C-E9BB-45E6-B6D4-94860FE771A7}" srcId="{4C522BD3-4A91-4AC4-8E18-ED44E434D36C}" destId="{D566015F-D753-4D94-BA52-807C99A86466}" srcOrd="1" destOrd="0" parTransId="{E13B4785-1758-4A6E-8168-73C2B8A1DD9C}" sibTransId="{15BF93A8-2373-4760-AB4F-E317D476344E}"/>
    <dgm:cxn modelId="{5CB4E694-63E7-4A65-BA2A-935BB49475ED}" type="presOf" srcId="{12022958-26D9-435F-90D5-58C78ADC8AEC}" destId="{E5EBF609-0ABB-4210-A625-2ACF2EB30092}" srcOrd="0" destOrd="0" presId="urn:microsoft.com/office/officeart/2011/layout/TabList"/>
    <dgm:cxn modelId="{5A0381B2-43EA-4879-9C59-C3EA0E3B507A}" type="presOf" srcId="{D566015F-D753-4D94-BA52-807C99A86466}" destId="{D0EDEA3C-5F54-44DE-9412-24FAD8A9517E}" srcOrd="0" destOrd="0" presId="urn:microsoft.com/office/officeart/2011/layout/TabList"/>
    <dgm:cxn modelId="{5B8C07C3-1D82-414C-9B37-DD73DB55328B}" type="presOf" srcId="{F40D8289-A211-4DDA-9777-0C5156C9FF6F}" destId="{339A8EEE-42A2-4002-AF44-DF64AA38611E}" srcOrd="0" destOrd="0" presId="urn:microsoft.com/office/officeart/2011/layout/TabList"/>
    <dgm:cxn modelId="{6666A9C5-6880-426D-A85F-3FD78DD72DFC}" srcId="{2A8609F7-487A-4065-A6A6-09087E38B269}" destId="{331FEC72-2770-4358-A57D-A822C363768C}" srcOrd="0" destOrd="0" parTransId="{80B62F3F-8FBB-4F7E-9BA5-C9127FB45F65}" sibTransId="{415BBA2E-0CE3-4F28-A2BB-2FC5BA10381C}"/>
    <dgm:cxn modelId="{89F231D1-2CA9-4185-B5A6-2BB7AB68F1EA}" type="presOf" srcId="{2A8609F7-487A-4065-A6A6-09087E38B269}" destId="{9B97794A-3FDD-4138-A976-A62F31ADBE4E}" srcOrd="0" destOrd="0" presId="urn:microsoft.com/office/officeart/2011/layout/TabList"/>
    <dgm:cxn modelId="{1E0EBCD2-DDE2-40B2-908F-579119A8D176}" srcId="{D566015F-D753-4D94-BA52-807C99A86466}" destId="{F40D8289-A211-4DDA-9777-0C5156C9FF6F}" srcOrd="1" destOrd="0" parTransId="{F0545D52-3166-4D11-ACB8-F93EA743513B}" sibTransId="{BED60A03-715A-409C-9E9F-22FD8DE583C6}"/>
    <dgm:cxn modelId="{60F047D8-F4A5-46E2-B5CA-90E4B97D4583}" srcId="{4C522BD3-4A91-4AC4-8E18-ED44E434D36C}" destId="{12022958-26D9-435F-90D5-58C78ADC8AEC}" srcOrd="0" destOrd="0" parTransId="{5BED3188-288A-4FB1-B4D2-4A8CC9F722E4}" sibTransId="{8EC0681D-95EA-4EB9-86E8-58A9A8BD6E25}"/>
    <dgm:cxn modelId="{3A6783EE-C256-4BE1-93FD-8B0D459F2349}" type="presOf" srcId="{D142A6D3-2AB4-4123-B3D9-9091FD630BD9}" destId="{7295C22B-A947-41AC-B917-D1A47003D02A}" srcOrd="0" destOrd="0" presId="urn:microsoft.com/office/officeart/2011/layout/TabList"/>
    <dgm:cxn modelId="{528CC7FE-DD8D-4495-8AA8-80A084EF65D3}" srcId="{D566015F-D753-4D94-BA52-807C99A86466}" destId="{D3B916C0-C095-470A-BF42-D959000F8370}" srcOrd="0" destOrd="0" parTransId="{ACA23C0E-2F8C-4905-81B8-BD24A21F3A1E}" sibTransId="{95837FE9-33D6-4962-8A2F-9825F1C262CC}"/>
    <dgm:cxn modelId="{AA6D4714-0979-4834-B63B-809CB7F0DD8B}" type="presParOf" srcId="{3636639A-A93A-4956-B2E1-5D9041E86050}" destId="{212E4643-D584-46FB-B9CB-66B29782D41A}" srcOrd="0" destOrd="0" presId="urn:microsoft.com/office/officeart/2011/layout/TabList"/>
    <dgm:cxn modelId="{C6546AA5-4689-4EC7-8B58-4A0EEB59677E}" type="presParOf" srcId="{212E4643-D584-46FB-B9CB-66B29782D41A}" destId="{7295C22B-A947-41AC-B917-D1A47003D02A}" srcOrd="0" destOrd="0" presId="urn:microsoft.com/office/officeart/2011/layout/TabList"/>
    <dgm:cxn modelId="{05EE9863-636A-4472-A119-1538CF9A568F}" type="presParOf" srcId="{212E4643-D584-46FB-B9CB-66B29782D41A}" destId="{E5EBF609-0ABB-4210-A625-2ACF2EB30092}" srcOrd="1" destOrd="0" presId="urn:microsoft.com/office/officeart/2011/layout/TabList"/>
    <dgm:cxn modelId="{C5AB8594-636A-436E-9D25-8C943EB73813}" type="presParOf" srcId="{212E4643-D584-46FB-B9CB-66B29782D41A}" destId="{F6D9BFFB-C2F3-4AED-BFE3-2EF4BB7EFFF3}" srcOrd="2" destOrd="0" presId="urn:microsoft.com/office/officeart/2011/layout/TabList"/>
    <dgm:cxn modelId="{B979E64C-D504-482E-9645-158E95FB6C10}" type="presParOf" srcId="{3636639A-A93A-4956-B2E1-5D9041E86050}" destId="{65275C73-70F3-4DCA-973B-5C4936AFFCC8}" srcOrd="1" destOrd="0" presId="urn:microsoft.com/office/officeart/2011/layout/TabList"/>
    <dgm:cxn modelId="{E9B0045F-3135-4D9F-8370-C668812DCA55}" type="presParOf" srcId="{3636639A-A93A-4956-B2E1-5D9041E86050}" destId="{863C04B2-84B7-440A-9211-BF29B17849A8}" srcOrd="2" destOrd="0" presId="urn:microsoft.com/office/officeart/2011/layout/TabList"/>
    <dgm:cxn modelId="{BC3D9295-25DC-47A9-BE9F-71FF2F0B1FEF}" type="presParOf" srcId="{3636639A-A93A-4956-B2E1-5D9041E86050}" destId="{06837EAB-6DCE-40F7-AC77-0A85C9E5F888}" srcOrd="3" destOrd="0" presId="urn:microsoft.com/office/officeart/2011/layout/TabList"/>
    <dgm:cxn modelId="{DE381C6B-735F-419E-A5BB-693E1AF3A3B8}" type="presParOf" srcId="{06837EAB-6DCE-40F7-AC77-0A85C9E5F888}" destId="{8B1E744E-5584-4EF7-90CD-329DF5E98957}" srcOrd="0" destOrd="0" presId="urn:microsoft.com/office/officeart/2011/layout/TabList"/>
    <dgm:cxn modelId="{3258B2E8-4DFD-4212-A398-E4369C8DF6B3}" type="presParOf" srcId="{06837EAB-6DCE-40F7-AC77-0A85C9E5F888}" destId="{D0EDEA3C-5F54-44DE-9412-24FAD8A9517E}" srcOrd="1" destOrd="0" presId="urn:microsoft.com/office/officeart/2011/layout/TabList"/>
    <dgm:cxn modelId="{1ED6AE52-D6CE-4C27-94FC-68018E504885}" type="presParOf" srcId="{06837EAB-6DCE-40F7-AC77-0A85C9E5F888}" destId="{EF9DAE49-EEF9-47A5-87F7-A9C5526EBFB9}" srcOrd="2" destOrd="0" presId="urn:microsoft.com/office/officeart/2011/layout/TabList"/>
    <dgm:cxn modelId="{1ED3CB46-2957-4D12-A593-7968681E9BFF}" type="presParOf" srcId="{3636639A-A93A-4956-B2E1-5D9041E86050}" destId="{339A8EEE-42A2-4002-AF44-DF64AA38611E}" srcOrd="4" destOrd="0" presId="urn:microsoft.com/office/officeart/2011/layout/TabList"/>
    <dgm:cxn modelId="{70F76A93-993A-4EF7-8C50-08EB43992BFD}" type="presParOf" srcId="{3636639A-A93A-4956-B2E1-5D9041E86050}" destId="{26DB9470-BEE9-424C-A701-3C0A06553386}" srcOrd="5" destOrd="0" presId="urn:microsoft.com/office/officeart/2011/layout/TabList"/>
    <dgm:cxn modelId="{998C8A63-A007-4285-9548-8C5617E84A50}" type="presParOf" srcId="{3636639A-A93A-4956-B2E1-5D9041E86050}" destId="{A39B6C1A-CBB9-400C-8138-6071B63B3E61}" srcOrd="6" destOrd="0" presId="urn:microsoft.com/office/officeart/2011/layout/TabList"/>
    <dgm:cxn modelId="{B39C5552-5BCD-473A-8C5F-90964A90E63A}" type="presParOf" srcId="{A39B6C1A-CBB9-400C-8138-6071B63B3E61}" destId="{92648204-ED3E-4934-982A-77954354A7C7}" srcOrd="0" destOrd="0" presId="urn:microsoft.com/office/officeart/2011/layout/TabList"/>
    <dgm:cxn modelId="{340931D3-7247-4160-A8A7-E982498C3F78}" type="presParOf" srcId="{A39B6C1A-CBB9-400C-8138-6071B63B3E61}" destId="{9B97794A-3FDD-4138-A976-A62F31ADBE4E}" srcOrd="1" destOrd="0" presId="urn:microsoft.com/office/officeart/2011/layout/TabList"/>
    <dgm:cxn modelId="{5C122A1B-E471-4B18-BB23-D8E02177A88B}" type="presParOf" srcId="{A39B6C1A-CBB9-400C-8138-6071B63B3E61}" destId="{7356AE34-C465-46BC-9459-D8FE11D45015}" srcOrd="2" destOrd="0" presId="urn:microsoft.com/office/officeart/2011/layout/TabList"/>
    <dgm:cxn modelId="{8A01C4EC-107B-4EDE-BE4D-3BBDA2DA0FCE}" type="presParOf" srcId="{3636639A-A93A-4956-B2E1-5D9041E86050}" destId="{8254CBD8-CF74-430A-875A-B61AB7177E50}" srcOrd="7"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8FD050-86FE-43B4-9369-2392142E96B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1ABD22C4-C8C6-40E6-9380-3491E1FD27D6}">
      <dgm:prSet phldrT="[Text]" phldr="0"/>
      <dgm:spPr/>
      <dgm:t>
        <a:bodyPr/>
        <a:lstStyle/>
        <a:p>
          <a:r>
            <a:rPr lang="en-US" dirty="0"/>
            <a:t>Collection Limitation - limit to lawful and fair collection (consent)</a:t>
          </a:r>
        </a:p>
      </dgm:t>
    </dgm:pt>
    <dgm:pt modelId="{32FCBCDC-9E00-4B4A-A25E-65E284152B37}" type="parTrans" cxnId="{04D766D9-BDA5-4084-B536-6F52B8A60768}">
      <dgm:prSet/>
      <dgm:spPr/>
      <dgm:t>
        <a:bodyPr/>
        <a:lstStyle/>
        <a:p>
          <a:endParaRPr lang="en-US"/>
        </a:p>
      </dgm:t>
    </dgm:pt>
    <dgm:pt modelId="{76F78E9D-35D6-4F61-BE4C-06B0F1A02F97}" type="sibTrans" cxnId="{04D766D9-BDA5-4084-B536-6F52B8A60768}">
      <dgm:prSet/>
      <dgm:spPr/>
      <dgm:t>
        <a:bodyPr/>
        <a:lstStyle/>
        <a:p>
          <a:endParaRPr lang="en-US"/>
        </a:p>
      </dgm:t>
    </dgm:pt>
    <dgm:pt modelId="{F8E3CEA9-EBDF-4131-8236-17A6B46ECD2C}">
      <dgm:prSet phldrT="[Text]" phldr="0"/>
      <dgm:spPr/>
      <dgm:t>
        <a:bodyPr/>
        <a:lstStyle/>
        <a:p>
          <a:r>
            <a:rPr lang="en-US" dirty="0"/>
            <a:t>Purpose Specification – purpose specified at collection and limited to purpose</a:t>
          </a:r>
        </a:p>
      </dgm:t>
    </dgm:pt>
    <dgm:pt modelId="{F89CB48A-6E4D-403E-9A49-01DE193A8994}" type="parTrans" cxnId="{32C75214-1243-4E83-9764-317A4152A2D0}">
      <dgm:prSet/>
      <dgm:spPr/>
      <dgm:t>
        <a:bodyPr/>
        <a:lstStyle/>
        <a:p>
          <a:endParaRPr lang="en-US"/>
        </a:p>
      </dgm:t>
    </dgm:pt>
    <dgm:pt modelId="{5AD47742-1098-48C7-80A6-A0838C748B52}" type="sibTrans" cxnId="{32C75214-1243-4E83-9764-317A4152A2D0}">
      <dgm:prSet/>
      <dgm:spPr/>
      <dgm:t>
        <a:bodyPr/>
        <a:lstStyle/>
        <a:p>
          <a:endParaRPr lang="en-US"/>
        </a:p>
      </dgm:t>
    </dgm:pt>
    <dgm:pt modelId="{071D7030-AA12-4D6D-98B2-F43D812CC0F2}">
      <dgm:prSet phldrT="[Text]" phldr="0"/>
      <dgm:spPr/>
      <dgm:t>
        <a:bodyPr/>
        <a:lstStyle/>
        <a:p>
          <a:r>
            <a:rPr lang="en-US" dirty="0"/>
            <a:t>Data Quality – data should be relevant and necessary, accurate, complete, up-to-date</a:t>
          </a:r>
        </a:p>
      </dgm:t>
    </dgm:pt>
    <dgm:pt modelId="{73F8978D-1573-4ECF-8705-E29159885E26}" type="parTrans" cxnId="{11C86EA1-7390-4A8C-A1D8-47A780A79CDC}">
      <dgm:prSet/>
      <dgm:spPr/>
      <dgm:t>
        <a:bodyPr/>
        <a:lstStyle/>
        <a:p>
          <a:endParaRPr lang="en-US"/>
        </a:p>
      </dgm:t>
    </dgm:pt>
    <dgm:pt modelId="{AEE3DC76-4524-4B8D-911B-80BB55694934}" type="sibTrans" cxnId="{11C86EA1-7390-4A8C-A1D8-47A780A79CDC}">
      <dgm:prSet/>
      <dgm:spPr/>
      <dgm:t>
        <a:bodyPr/>
        <a:lstStyle/>
        <a:p>
          <a:endParaRPr lang="en-US"/>
        </a:p>
      </dgm:t>
    </dgm:pt>
    <dgm:pt modelId="{579AC7DC-946F-4406-AC95-D66C6A7CFF79}">
      <dgm:prSet phldrT="[Text]" phldr="0"/>
      <dgm:spPr/>
      <dgm:t>
        <a:bodyPr/>
        <a:lstStyle/>
        <a:p>
          <a:r>
            <a:rPr lang="en-US" dirty="0"/>
            <a:t>Use Limitation – not used or disclosed except for the specified purpose, unless authorized by law or consent</a:t>
          </a:r>
        </a:p>
      </dgm:t>
    </dgm:pt>
    <dgm:pt modelId="{25E6265E-0B8C-436B-8571-D803928E2532}" type="parTrans" cxnId="{9172A53D-85BC-4398-854C-1F2CECEF3D7C}">
      <dgm:prSet/>
      <dgm:spPr/>
      <dgm:t>
        <a:bodyPr/>
        <a:lstStyle/>
        <a:p>
          <a:endParaRPr lang="en-US"/>
        </a:p>
      </dgm:t>
    </dgm:pt>
    <dgm:pt modelId="{CE068759-16E7-48DA-98B7-26399B1D50E9}" type="sibTrans" cxnId="{9172A53D-85BC-4398-854C-1F2CECEF3D7C}">
      <dgm:prSet/>
      <dgm:spPr/>
      <dgm:t>
        <a:bodyPr/>
        <a:lstStyle/>
        <a:p>
          <a:endParaRPr lang="en-US"/>
        </a:p>
      </dgm:t>
    </dgm:pt>
    <dgm:pt modelId="{A7E5B523-EBF5-4723-ADA8-1FCFEA2F4DFA}">
      <dgm:prSet phldrT="[Text]" phldr="0"/>
      <dgm:spPr/>
      <dgm:t>
        <a:bodyPr/>
        <a:lstStyle/>
        <a:p>
          <a:r>
            <a:rPr lang="en-US" dirty="0"/>
            <a:t>Security Safeguards – protect with reasonable security safeguards to protect confidentiality, integrity, and availability</a:t>
          </a:r>
        </a:p>
      </dgm:t>
    </dgm:pt>
    <dgm:pt modelId="{1967D608-F201-483F-96CA-92AD15CA04D2}" type="parTrans" cxnId="{5BB7070B-E647-4665-B245-F0FE900BC1DB}">
      <dgm:prSet/>
      <dgm:spPr/>
      <dgm:t>
        <a:bodyPr/>
        <a:lstStyle/>
        <a:p>
          <a:endParaRPr lang="en-US"/>
        </a:p>
      </dgm:t>
    </dgm:pt>
    <dgm:pt modelId="{D67F104E-F898-4CD9-867C-A0E86AB4D7ED}" type="sibTrans" cxnId="{5BB7070B-E647-4665-B245-F0FE900BC1DB}">
      <dgm:prSet/>
      <dgm:spPr/>
      <dgm:t>
        <a:bodyPr/>
        <a:lstStyle/>
        <a:p>
          <a:endParaRPr lang="en-US"/>
        </a:p>
      </dgm:t>
    </dgm:pt>
    <dgm:pt modelId="{3FDEED9D-7B48-4D17-AAA4-78F9D20CC9BD}">
      <dgm:prSet/>
      <dgm:spPr/>
      <dgm:t>
        <a:bodyPr/>
        <a:lstStyle/>
        <a:p>
          <a:r>
            <a:rPr lang="en-US" dirty="0"/>
            <a:t>Transparency Principle - openness about practices and policies respecting data</a:t>
          </a:r>
        </a:p>
      </dgm:t>
    </dgm:pt>
    <dgm:pt modelId="{B4EE82E4-CF8B-4243-9A6E-5FB0000EEFED}" type="parTrans" cxnId="{1B9722DD-4154-4573-8A6D-5AA3941BD6A0}">
      <dgm:prSet/>
      <dgm:spPr/>
      <dgm:t>
        <a:bodyPr/>
        <a:lstStyle/>
        <a:p>
          <a:endParaRPr lang="en-US"/>
        </a:p>
      </dgm:t>
    </dgm:pt>
    <dgm:pt modelId="{D1C3AA40-CA20-4CBF-AE57-0003133F9362}" type="sibTrans" cxnId="{1B9722DD-4154-4573-8A6D-5AA3941BD6A0}">
      <dgm:prSet/>
      <dgm:spPr/>
      <dgm:t>
        <a:bodyPr/>
        <a:lstStyle/>
        <a:p>
          <a:endParaRPr lang="en-US"/>
        </a:p>
      </dgm:t>
    </dgm:pt>
    <dgm:pt modelId="{FDC56F70-7C88-4BB3-9CA4-3CE3B2D0B42E}">
      <dgm:prSet/>
      <dgm:spPr/>
      <dgm:t>
        <a:bodyPr/>
        <a:lstStyle/>
        <a:p>
          <a:r>
            <a:rPr lang="en-US" dirty="0"/>
            <a:t>Individual Participation Principle – rights to notification, access, amendment/rectification, appeal, etc.</a:t>
          </a:r>
        </a:p>
      </dgm:t>
    </dgm:pt>
    <dgm:pt modelId="{D7F95538-C91C-4DC7-A920-4DB0FD07B9AC}" type="parTrans" cxnId="{0C420FAC-4800-4894-A719-B449C7E7B5E9}">
      <dgm:prSet/>
      <dgm:spPr/>
      <dgm:t>
        <a:bodyPr/>
        <a:lstStyle/>
        <a:p>
          <a:endParaRPr lang="en-US"/>
        </a:p>
      </dgm:t>
    </dgm:pt>
    <dgm:pt modelId="{526A5887-B71F-45A9-B184-EDE447A6F587}" type="sibTrans" cxnId="{0C420FAC-4800-4894-A719-B449C7E7B5E9}">
      <dgm:prSet/>
      <dgm:spPr/>
      <dgm:t>
        <a:bodyPr/>
        <a:lstStyle/>
        <a:p>
          <a:endParaRPr lang="en-US"/>
        </a:p>
      </dgm:t>
    </dgm:pt>
    <dgm:pt modelId="{13B9B660-0EE1-41E3-82F2-411EEF85B740}">
      <dgm:prSet/>
      <dgm:spPr/>
      <dgm:t>
        <a:bodyPr/>
        <a:lstStyle/>
        <a:p>
          <a:r>
            <a:rPr lang="en-US" dirty="0"/>
            <a:t>Accountability Principle – data controller accountable to effect principles</a:t>
          </a:r>
        </a:p>
      </dgm:t>
    </dgm:pt>
    <dgm:pt modelId="{292D179B-8A75-4A75-AF46-7BE9CC4165D7}" type="parTrans" cxnId="{6DE7A089-0C93-4A04-AA61-0D20FE850EDD}">
      <dgm:prSet/>
      <dgm:spPr/>
      <dgm:t>
        <a:bodyPr/>
        <a:lstStyle/>
        <a:p>
          <a:endParaRPr lang="en-US"/>
        </a:p>
      </dgm:t>
    </dgm:pt>
    <dgm:pt modelId="{4F11B6FC-0146-4F7C-A0A1-42DA961325A2}" type="sibTrans" cxnId="{6DE7A089-0C93-4A04-AA61-0D20FE850EDD}">
      <dgm:prSet/>
      <dgm:spPr/>
      <dgm:t>
        <a:bodyPr/>
        <a:lstStyle/>
        <a:p>
          <a:endParaRPr lang="en-US"/>
        </a:p>
      </dgm:t>
    </dgm:pt>
    <dgm:pt modelId="{507F122E-9C75-4386-99E1-994CAD0EA506}" type="pres">
      <dgm:prSet presAssocID="{018FD050-86FE-43B4-9369-2392142E96B2}" presName="vert0" presStyleCnt="0">
        <dgm:presLayoutVars>
          <dgm:dir/>
          <dgm:animOne val="branch"/>
          <dgm:animLvl val="lvl"/>
        </dgm:presLayoutVars>
      </dgm:prSet>
      <dgm:spPr/>
    </dgm:pt>
    <dgm:pt modelId="{42109BFE-5474-4E39-8147-BC6EBCAE4CDA}" type="pres">
      <dgm:prSet presAssocID="{1ABD22C4-C8C6-40E6-9380-3491E1FD27D6}" presName="thickLine" presStyleLbl="alignNode1" presStyleIdx="0" presStyleCnt="8"/>
      <dgm:spPr/>
    </dgm:pt>
    <dgm:pt modelId="{4263C958-C1FF-44F9-A14C-566D17A6DF3A}" type="pres">
      <dgm:prSet presAssocID="{1ABD22C4-C8C6-40E6-9380-3491E1FD27D6}" presName="horz1" presStyleCnt="0"/>
      <dgm:spPr/>
    </dgm:pt>
    <dgm:pt modelId="{2358126C-0A9D-4A1B-A138-6C4F17E3BB93}" type="pres">
      <dgm:prSet presAssocID="{1ABD22C4-C8C6-40E6-9380-3491E1FD27D6}" presName="tx1" presStyleLbl="revTx" presStyleIdx="0" presStyleCnt="8"/>
      <dgm:spPr/>
    </dgm:pt>
    <dgm:pt modelId="{8AC9F81B-E78C-4A23-A69F-658E24352BD9}" type="pres">
      <dgm:prSet presAssocID="{1ABD22C4-C8C6-40E6-9380-3491E1FD27D6}" presName="vert1" presStyleCnt="0"/>
      <dgm:spPr/>
    </dgm:pt>
    <dgm:pt modelId="{5A0CB710-4301-43E8-A0FF-CA085F61D9AC}" type="pres">
      <dgm:prSet presAssocID="{F8E3CEA9-EBDF-4131-8236-17A6B46ECD2C}" presName="thickLine" presStyleLbl="alignNode1" presStyleIdx="1" presStyleCnt="8"/>
      <dgm:spPr/>
    </dgm:pt>
    <dgm:pt modelId="{A14228F6-EC81-4801-B97F-2F5A9DE4341C}" type="pres">
      <dgm:prSet presAssocID="{F8E3CEA9-EBDF-4131-8236-17A6B46ECD2C}" presName="horz1" presStyleCnt="0"/>
      <dgm:spPr/>
    </dgm:pt>
    <dgm:pt modelId="{F55AFB0F-A901-470D-A111-0351FEF6154C}" type="pres">
      <dgm:prSet presAssocID="{F8E3CEA9-EBDF-4131-8236-17A6B46ECD2C}" presName="tx1" presStyleLbl="revTx" presStyleIdx="1" presStyleCnt="8"/>
      <dgm:spPr/>
    </dgm:pt>
    <dgm:pt modelId="{7AADFAC6-D4BF-4DA6-9E36-B9DEFEC732DD}" type="pres">
      <dgm:prSet presAssocID="{F8E3CEA9-EBDF-4131-8236-17A6B46ECD2C}" presName="vert1" presStyleCnt="0"/>
      <dgm:spPr/>
    </dgm:pt>
    <dgm:pt modelId="{365B2C23-9F0D-43F9-A30E-31A8B5B30D1A}" type="pres">
      <dgm:prSet presAssocID="{071D7030-AA12-4D6D-98B2-F43D812CC0F2}" presName="thickLine" presStyleLbl="alignNode1" presStyleIdx="2" presStyleCnt="8"/>
      <dgm:spPr/>
    </dgm:pt>
    <dgm:pt modelId="{CBA61A9E-7AEE-4C5F-956E-0F645F152F06}" type="pres">
      <dgm:prSet presAssocID="{071D7030-AA12-4D6D-98B2-F43D812CC0F2}" presName="horz1" presStyleCnt="0"/>
      <dgm:spPr/>
    </dgm:pt>
    <dgm:pt modelId="{A3FDC3DE-9CD6-4748-8A71-BD2F6E5E7ED1}" type="pres">
      <dgm:prSet presAssocID="{071D7030-AA12-4D6D-98B2-F43D812CC0F2}" presName="tx1" presStyleLbl="revTx" presStyleIdx="2" presStyleCnt="8"/>
      <dgm:spPr/>
    </dgm:pt>
    <dgm:pt modelId="{B6DE8A58-D7FC-4AAF-8C6A-D7894D3AA311}" type="pres">
      <dgm:prSet presAssocID="{071D7030-AA12-4D6D-98B2-F43D812CC0F2}" presName="vert1" presStyleCnt="0"/>
      <dgm:spPr/>
    </dgm:pt>
    <dgm:pt modelId="{2F77B367-E650-44D0-B3CE-0C99F084479D}" type="pres">
      <dgm:prSet presAssocID="{579AC7DC-946F-4406-AC95-D66C6A7CFF79}" presName="thickLine" presStyleLbl="alignNode1" presStyleIdx="3" presStyleCnt="8"/>
      <dgm:spPr/>
    </dgm:pt>
    <dgm:pt modelId="{80273572-423C-4359-9902-9FB6CC816838}" type="pres">
      <dgm:prSet presAssocID="{579AC7DC-946F-4406-AC95-D66C6A7CFF79}" presName="horz1" presStyleCnt="0"/>
      <dgm:spPr/>
    </dgm:pt>
    <dgm:pt modelId="{19D551A0-F268-415D-B906-A771C9F1910A}" type="pres">
      <dgm:prSet presAssocID="{579AC7DC-946F-4406-AC95-D66C6A7CFF79}" presName="tx1" presStyleLbl="revTx" presStyleIdx="3" presStyleCnt="8"/>
      <dgm:spPr/>
    </dgm:pt>
    <dgm:pt modelId="{38DD2F49-0DA2-4BFD-BE91-34719FA30C9B}" type="pres">
      <dgm:prSet presAssocID="{579AC7DC-946F-4406-AC95-D66C6A7CFF79}" presName="vert1" presStyleCnt="0"/>
      <dgm:spPr/>
    </dgm:pt>
    <dgm:pt modelId="{F680AF80-272D-4A21-AC0C-88BFA0C1C248}" type="pres">
      <dgm:prSet presAssocID="{3FDEED9D-7B48-4D17-AAA4-78F9D20CC9BD}" presName="thickLine" presStyleLbl="alignNode1" presStyleIdx="4" presStyleCnt="8"/>
      <dgm:spPr/>
    </dgm:pt>
    <dgm:pt modelId="{C7AEE7C0-CD7A-4FEB-892D-90EC9F26B8AF}" type="pres">
      <dgm:prSet presAssocID="{3FDEED9D-7B48-4D17-AAA4-78F9D20CC9BD}" presName="horz1" presStyleCnt="0"/>
      <dgm:spPr/>
    </dgm:pt>
    <dgm:pt modelId="{7A559292-99A3-4C12-AD9E-1C0A124D79B2}" type="pres">
      <dgm:prSet presAssocID="{3FDEED9D-7B48-4D17-AAA4-78F9D20CC9BD}" presName="tx1" presStyleLbl="revTx" presStyleIdx="4" presStyleCnt="8"/>
      <dgm:spPr/>
    </dgm:pt>
    <dgm:pt modelId="{381E1A9E-B8D1-4C0F-B1D4-F282A7CF4EBA}" type="pres">
      <dgm:prSet presAssocID="{3FDEED9D-7B48-4D17-AAA4-78F9D20CC9BD}" presName="vert1" presStyleCnt="0"/>
      <dgm:spPr/>
    </dgm:pt>
    <dgm:pt modelId="{0E215348-A28B-4009-96CF-789E2F8359D3}" type="pres">
      <dgm:prSet presAssocID="{FDC56F70-7C88-4BB3-9CA4-3CE3B2D0B42E}" presName="thickLine" presStyleLbl="alignNode1" presStyleIdx="5" presStyleCnt="8"/>
      <dgm:spPr/>
    </dgm:pt>
    <dgm:pt modelId="{9E276C7B-9E88-469F-9794-1FE2AD1BEFF7}" type="pres">
      <dgm:prSet presAssocID="{FDC56F70-7C88-4BB3-9CA4-3CE3B2D0B42E}" presName="horz1" presStyleCnt="0"/>
      <dgm:spPr/>
    </dgm:pt>
    <dgm:pt modelId="{41C9FF65-A6E9-4DA6-BE26-82B2F928674C}" type="pres">
      <dgm:prSet presAssocID="{FDC56F70-7C88-4BB3-9CA4-3CE3B2D0B42E}" presName="tx1" presStyleLbl="revTx" presStyleIdx="5" presStyleCnt="8"/>
      <dgm:spPr/>
    </dgm:pt>
    <dgm:pt modelId="{E2DC5717-955B-4C1F-BFA6-C62BF6D5B480}" type="pres">
      <dgm:prSet presAssocID="{FDC56F70-7C88-4BB3-9CA4-3CE3B2D0B42E}" presName="vert1" presStyleCnt="0"/>
      <dgm:spPr/>
    </dgm:pt>
    <dgm:pt modelId="{04B355DB-9C32-49E6-AB71-B17BAAD707FA}" type="pres">
      <dgm:prSet presAssocID="{A7E5B523-EBF5-4723-ADA8-1FCFEA2F4DFA}" presName="thickLine" presStyleLbl="alignNode1" presStyleIdx="6" presStyleCnt="8"/>
      <dgm:spPr/>
    </dgm:pt>
    <dgm:pt modelId="{499A01F0-0E7D-4470-80C3-7FD7CCBA195E}" type="pres">
      <dgm:prSet presAssocID="{A7E5B523-EBF5-4723-ADA8-1FCFEA2F4DFA}" presName="horz1" presStyleCnt="0"/>
      <dgm:spPr/>
    </dgm:pt>
    <dgm:pt modelId="{C8C9B868-A61E-4A5B-9098-2821324D3B67}" type="pres">
      <dgm:prSet presAssocID="{A7E5B523-EBF5-4723-ADA8-1FCFEA2F4DFA}" presName="tx1" presStyleLbl="revTx" presStyleIdx="6" presStyleCnt="8"/>
      <dgm:spPr/>
    </dgm:pt>
    <dgm:pt modelId="{84807B12-431B-41E6-947B-695BF5B4870F}" type="pres">
      <dgm:prSet presAssocID="{A7E5B523-EBF5-4723-ADA8-1FCFEA2F4DFA}" presName="vert1" presStyleCnt="0"/>
      <dgm:spPr/>
    </dgm:pt>
    <dgm:pt modelId="{B728D94D-5891-46ED-900B-F3DF3894D193}" type="pres">
      <dgm:prSet presAssocID="{13B9B660-0EE1-41E3-82F2-411EEF85B740}" presName="thickLine" presStyleLbl="alignNode1" presStyleIdx="7" presStyleCnt="8"/>
      <dgm:spPr/>
    </dgm:pt>
    <dgm:pt modelId="{8ECBF7E5-5526-487D-B921-877D7318BC11}" type="pres">
      <dgm:prSet presAssocID="{13B9B660-0EE1-41E3-82F2-411EEF85B740}" presName="horz1" presStyleCnt="0"/>
      <dgm:spPr/>
    </dgm:pt>
    <dgm:pt modelId="{5D2C7608-9C40-4A73-A74B-EF3E3DB085E4}" type="pres">
      <dgm:prSet presAssocID="{13B9B660-0EE1-41E3-82F2-411EEF85B740}" presName="tx1" presStyleLbl="revTx" presStyleIdx="7" presStyleCnt="8"/>
      <dgm:spPr/>
    </dgm:pt>
    <dgm:pt modelId="{03CF672B-D3A4-4A71-AAAE-88697ACE6870}" type="pres">
      <dgm:prSet presAssocID="{13B9B660-0EE1-41E3-82F2-411EEF85B740}" presName="vert1" presStyleCnt="0"/>
      <dgm:spPr/>
    </dgm:pt>
  </dgm:ptLst>
  <dgm:cxnLst>
    <dgm:cxn modelId="{5BB7070B-E647-4665-B245-F0FE900BC1DB}" srcId="{018FD050-86FE-43B4-9369-2392142E96B2}" destId="{A7E5B523-EBF5-4723-ADA8-1FCFEA2F4DFA}" srcOrd="6" destOrd="0" parTransId="{1967D608-F201-483F-96CA-92AD15CA04D2}" sibTransId="{D67F104E-F898-4CD9-867C-A0E86AB4D7ED}"/>
    <dgm:cxn modelId="{32C75214-1243-4E83-9764-317A4152A2D0}" srcId="{018FD050-86FE-43B4-9369-2392142E96B2}" destId="{F8E3CEA9-EBDF-4131-8236-17A6B46ECD2C}" srcOrd="1" destOrd="0" parTransId="{F89CB48A-6E4D-403E-9A49-01DE193A8994}" sibTransId="{5AD47742-1098-48C7-80A6-A0838C748B52}"/>
    <dgm:cxn modelId="{91F7DC1B-0747-4DF4-8744-E50AD84E59E4}" type="presOf" srcId="{1ABD22C4-C8C6-40E6-9380-3491E1FD27D6}" destId="{2358126C-0A9D-4A1B-A138-6C4F17E3BB93}" srcOrd="0" destOrd="0" presId="urn:microsoft.com/office/officeart/2008/layout/LinedList"/>
    <dgm:cxn modelId="{1C8D6C28-4C2E-4F0C-ADAB-125BA0D3D62D}" type="presOf" srcId="{018FD050-86FE-43B4-9369-2392142E96B2}" destId="{507F122E-9C75-4386-99E1-994CAD0EA506}" srcOrd="0" destOrd="0" presId="urn:microsoft.com/office/officeart/2008/layout/LinedList"/>
    <dgm:cxn modelId="{9D9C322F-DCC8-47FB-837A-FF92B0C85CAC}" type="presOf" srcId="{FDC56F70-7C88-4BB3-9CA4-3CE3B2D0B42E}" destId="{41C9FF65-A6E9-4DA6-BE26-82B2F928674C}" srcOrd="0" destOrd="0" presId="urn:microsoft.com/office/officeart/2008/layout/LinedList"/>
    <dgm:cxn modelId="{9172A53D-85BC-4398-854C-1F2CECEF3D7C}" srcId="{018FD050-86FE-43B4-9369-2392142E96B2}" destId="{579AC7DC-946F-4406-AC95-D66C6A7CFF79}" srcOrd="3" destOrd="0" parTransId="{25E6265E-0B8C-436B-8571-D803928E2532}" sibTransId="{CE068759-16E7-48DA-98B7-26399B1D50E9}"/>
    <dgm:cxn modelId="{4AAB5950-C39B-4D63-83D6-2D4A8F4AF156}" type="presOf" srcId="{13B9B660-0EE1-41E3-82F2-411EEF85B740}" destId="{5D2C7608-9C40-4A73-A74B-EF3E3DB085E4}" srcOrd="0" destOrd="0" presId="urn:microsoft.com/office/officeart/2008/layout/LinedList"/>
    <dgm:cxn modelId="{6DE7A089-0C93-4A04-AA61-0D20FE850EDD}" srcId="{018FD050-86FE-43B4-9369-2392142E96B2}" destId="{13B9B660-0EE1-41E3-82F2-411EEF85B740}" srcOrd="7" destOrd="0" parTransId="{292D179B-8A75-4A75-AF46-7BE9CC4165D7}" sibTransId="{4F11B6FC-0146-4F7C-A0A1-42DA961325A2}"/>
    <dgm:cxn modelId="{11C86EA1-7390-4A8C-A1D8-47A780A79CDC}" srcId="{018FD050-86FE-43B4-9369-2392142E96B2}" destId="{071D7030-AA12-4D6D-98B2-F43D812CC0F2}" srcOrd="2" destOrd="0" parTransId="{73F8978D-1573-4ECF-8705-E29159885E26}" sibTransId="{AEE3DC76-4524-4B8D-911B-80BB55694934}"/>
    <dgm:cxn modelId="{0C420FAC-4800-4894-A719-B449C7E7B5E9}" srcId="{018FD050-86FE-43B4-9369-2392142E96B2}" destId="{FDC56F70-7C88-4BB3-9CA4-3CE3B2D0B42E}" srcOrd="5" destOrd="0" parTransId="{D7F95538-C91C-4DC7-A920-4DB0FD07B9AC}" sibTransId="{526A5887-B71F-45A9-B184-EDE447A6F587}"/>
    <dgm:cxn modelId="{100BF8AE-7B46-4BA7-BD9F-93445841ADEF}" type="presOf" srcId="{579AC7DC-946F-4406-AC95-D66C6A7CFF79}" destId="{19D551A0-F268-415D-B906-A771C9F1910A}" srcOrd="0" destOrd="0" presId="urn:microsoft.com/office/officeart/2008/layout/LinedList"/>
    <dgm:cxn modelId="{CE1034BB-8325-4159-AC32-C8C208446554}" type="presOf" srcId="{A7E5B523-EBF5-4723-ADA8-1FCFEA2F4DFA}" destId="{C8C9B868-A61E-4A5B-9098-2821324D3B67}" srcOrd="0" destOrd="0" presId="urn:microsoft.com/office/officeart/2008/layout/LinedList"/>
    <dgm:cxn modelId="{79AD3EBB-4D82-4DEF-BD68-702DE7721859}" type="presOf" srcId="{071D7030-AA12-4D6D-98B2-F43D812CC0F2}" destId="{A3FDC3DE-9CD6-4748-8A71-BD2F6E5E7ED1}" srcOrd="0" destOrd="0" presId="urn:microsoft.com/office/officeart/2008/layout/LinedList"/>
    <dgm:cxn modelId="{04D766D9-BDA5-4084-B536-6F52B8A60768}" srcId="{018FD050-86FE-43B4-9369-2392142E96B2}" destId="{1ABD22C4-C8C6-40E6-9380-3491E1FD27D6}" srcOrd="0" destOrd="0" parTransId="{32FCBCDC-9E00-4B4A-A25E-65E284152B37}" sibTransId="{76F78E9D-35D6-4F61-BE4C-06B0F1A02F97}"/>
    <dgm:cxn modelId="{1B9722DD-4154-4573-8A6D-5AA3941BD6A0}" srcId="{018FD050-86FE-43B4-9369-2392142E96B2}" destId="{3FDEED9D-7B48-4D17-AAA4-78F9D20CC9BD}" srcOrd="4" destOrd="0" parTransId="{B4EE82E4-CF8B-4243-9A6E-5FB0000EEFED}" sibTransId="{D1C3AA40-CA20-4CBF-AE57-0003133F9362}"/>
    <dgm:cxn modelId="{AA7F60DD-E159-4214-9A55-884EA523E388}" type="presOf" srcId="{3FDEED9D-7B48-4D17-AAA4-78F9D20CC9BD}" destId="{7A559292-99A3-4C12-AD9E-1C0A124D79B2}" srcOrd="0" destOrd="0" presId="urn:microsoft.com/office/officeart/2008/layout/LinedList"/>
    <dgm:cxn modelId="{60EACEE6-597C-434E-B17C-0AE34190F431}" type="presOf" srcId="{F8E3CEA9-EBDF-4131-8236-17A6B46ECD2C}" destId="{F55AFB0F-A901-470D-A111-0351FEF6154C}" srcOrd="0" destOrd="0" presId="urn:microsoft.com/office/officeart/2008/layout/LinedList"/>
    <dgm:cxn modelId="{FE2225A9-C98F-4F0C-BCB3-80BB6F22DABB}" type="presParOf" srcId="{507F122E-9C75-4386-99E1-994CAD0EA506}" destId="{42109BFE-5474-4E39-8147-BC6EBCAE4CDA}" srcOrd="0" destOrd="0" presId="urn:microsoft.com/office/officeart/2008/layout/LinedList"/>
    <dgm:cxn modelId="{5878AD9A-B9BC-4951-977D-A6874E264EC0}" type="presParOf" srcId="{507F122E-9C75-4386-99E1-994CAD0EA506}" destId="{4263C958-C1FF-44F9-A14C-566D17A6DF3A}" srcOrd="1" destOrd="0" presId="urn:microsoft.com/office/officeart/2008/layout/LinedList"/>
    <dgm:cxn modelId="{97DDAA00-2BD3-4311-875C-A3175A35FE4C}" type="presParOf" srcId="{4263C958-C1FF-44F9-A14C-566D17A6DF3A}" destId="{2358126C-0A9D-4A1B-A138-6C4F17E3BB93}" srcOrd="0" destOrd="0" presId="urn:microsoft.com/office/officeart/2008/layout/LinedList"/>
    <dgm:cxn modelId="{B58A3391-7D91-4733-BBC8-5637AA3C8C14}" type="presParOf" srcId="{4263C958-C1FF-44F9-A14C-566D17A6DF3A}" destId="{8AC9F81B-E78C-4A23-A69F-658E24352BD9}" srcOrd="1" destOrd="0" presId="urn:microsoft.com/office/officeart/2008/layout/LinedList"/>
    <dgm:cxn modelId="{A6EC661B-C482-461D-8749-0434CA208622}" type="presParOf" srcId="{507F122E-9C75-4386-99E1-994CAD0EA506}" destId="{5A0CB710-4301-43E8-A0FF-CA085F61D9AC}" srcOrd="2" destOrd="0" presId="urn:microsoft.com/office/officeart/2008/layout/LinedList"/>
    <dgm:cxn modelId="{F18EB873-3A74-4EB9-8D32-1137C1B2907D}" type="presParOf" srcId="{507F122E-9C75-4386-99E1-994CAD0EA506}" destId="{A14228F6-EC81-4801-B97F-2F5A9DE4341C}" srcOrd="3" destOrd="0" presId="urn:microsoft.com/office/officeart/2008/layout/LinedList"/>
    <dgm:cxn modelId="{99BFEB6D-01CB-4642-85D8-4982DB577170}" type="presParOf" srcId="{A14228F6-EC81-4801-B97F-2F5A9DE4341C}" destId="{F55AFB0F-A901-470D-A111-0351FEF6154C}" srcOrd="0" destOrd="0" presId="urn:microsoft.com/office/officeart/2008/layout/LinedList"/>
    <dgm:cxn modelId="{5888EF43-734F-405B-AE54-D1DD48DB7FD7}" type="presParOf" srcId="{A14228F6-EC81-4801-B97F-2F5A9DE4341C}" destId="{7AADFAC6-D4BF-4DA6-9E36-B9DEFEC732DD}" srcOrd="1" destOrd="0" presId="urn:microsoft.com/office/officeart/2008/layout/LinedList"/>
    <dgm:cxn modelId="{2015A3D9-D65F-4C24-93EF-DC59E69D302E}" type="presParOf" srcId="{507F122E-9C75-4386-99E1-994CAD0EA506}" destId="{365B2C23-9F0D-43F9-A30E-31A8B5B30D1A}" srcOrd="4" destOrd="0" presId="urn:microsoft.com/office/officeart/2008/layout/LinedList"/>
    <dgm:cxn modelId="{76812B13-99EB-4D0B-94BB-05967489BC21}" type="presParOf" srcId="{507F122E-9C75-4386-99E1-994CAD0EA506}" destId="{CBA61A9E-7AEE-4C5F-956E-0F645F152F06}" srcOrd="5" destOrd="0" presId="urn:microsoft.com/office/officeart/2008/layout/LinedList"/>
    <dgm:cxn modelId="{A29F2904-FA75-4E58-99D8-94131651963F}" type="presParOf" srcId="{CBA61A9E-7AEE-4C5F-956E-0F645F152F06}" destId="{A3FDC3DE-9CD6-4748-8A71-BD2F6E5E7ED1}" srcOrd="0" destOrd="0" presId="urn:microsoft.com/office/officeart/2008/layout/LinedList"/>
    <dgm:cxn modelId="{7251800D-34EA-43B7-BC11-102D537060FF}" type="presParOf" srcId="{CBA61A9E-7AEE-4C5F-956E-0F645F152F06}" destId="{B6DE8A58-D7FC-4AAF-8C6A-D7894D3AA311}" srcOrd="1" destOrd="0" presId="urn:microsoft.com/office/officeart/2008/layout/LinedList"/>
    <dgm:cxn modelId="{AF4CF80E-8181-4542-8F9F-CE762EA08970}" type="presParOf" srcId="{507F122E-9C75-4386-99E1-994CAD0EA506}" destId="{2F77B367-E650-44D0-B3CE-0C99F084479D}" srcOrd="6" destOrd="0" presId="urn:microsoft.com/office/officeart/2008/layout/LinedList"/>
    <dgm:cxn modelId="{2D24C0AA-0220-4FC7-A65D-AB819BE53323}" type="presParOf" srcId="{507F122E-9C75-4386-99E1-994CAD0EA506}" destId="{80273572-423C-4359-9902-9FB6CC816838}" srcOrd="7" destOrd="0" presId="urn:microsoft.com/office/officeart/2008/layout/LinedList"/>
    <dgm:cxn modelId="{25C8D62D-9F36-4DBD-B080-167D6992175D}" type="presParOf" srcId="{80273572-423C-4359-9902-9FB6CC816838}" destId="{19D551A0-F268-415D-B906-A771C9F1910A}" srcOrd="0" destOrd="0" presId="urn:microsoft.com/office/officeart/2008/layout/LinedList"/>
    <dgm:cxn modelId="{454847E3-360D-417A-90BA-49C38B8CADA3}" type="presParOf" srcId="{80273572-423C-4359-9902-9FB6CC816838}" destId="{38DD2F49-0DA2-4BFD-BE91-34719FA30C9B}" srcOrd="1" destOrd="0" presId="urn:microsoft.com/office/officeart/2008/layout/LinedList"/>
    <dgm:cxn modelId="{387C1209-7049-40C7-8DE5-D534AF3EEB08}" type="presParOf" srcId="{507F122E-9C75-4386-99E1-994CAD0EA506}" destId="{F680AF80-272D-4A21-AC0C-88BFA0C1C248}" srcOrd="8" destOrd="0" presId="urn:microsoft.com/office/officeart/2008/layout/LinedList"/>
    <dgm:cxn modelId="{2C4A49A3-F816-4DFF-8F94-95CACCF64B70}" type="presParOf" srcId="{507F122E-9C75-4386-99E1-994CAD0EA506}" destId="{C7AEE7C0-CD7A-4FEB-892D-90EC9F26B8AF}" srcOrd="9" destOrd="0" presId="urn:microsoft.com/office/officeart/2008/layout/LinedList"/>
    <dgm:cxn modelId="{9949FD51-DAEA-4A19-8C16-F196DF0F3D6E}" type="presParOf" srcId="{C7AEE7C0-CD7A-4FEB-892D-90EC9F26B8AF}" destId="{7A559292-99A3-4C12-AD9E-1C0A124D79B2}" srcOrd="0" destOrd="0" presId="urn:microsoft.com/office/officeart/2008/layout/LinedList"/>
    <dgm:cxn modelId="{25A99BCD-20B8-499A-854D-C5349F26C142}" type="presParOf" srcId="{C7AEE7C0-CD7A-4FEB-892D-90EC9F26B8AF}" destId="{381E1A9E-B8D1-4C0F-B1D4-F282A7CF4EBA}" srcOrd="1" destOrd="0" presId="urn:microsoft.com/office/officeart/2008/layout/LinedList"/>
    <dgm:cxn modelId="{76BB8DF7-AFF8-47FA-AA9F-910F2219AFF8}" type="presParOf" srcId="{507F122E-9C75-4386-99E1-994CAD0EA506}" destId="{0E215348-A28B-4009-96CF-789E2F8359D3}" srcOrd="10" destOrd="0" presId="urn:microsoft.com/office/officeart/2008/layout/LinedList"/>
    <dgm:cxn modelId="{746ED359-9073-4FD1-AD6A-8D9B38BC251A}" type="presParOf" srcId="{507F122E-9C75-4386-99E1-994CAD0EA506}" destId="{9E276C7B-9E88-469F-9794-1FE2AD1BEFF7}" srcOrd="11" destOrd="0" presId="urn:microsoft.com/office/officeart/2008/layout/LinedList"/>
    <dgm:cxn modelId="{730D3C37-3D22-4132-973B-F0D0D35C3974}" type="presParOf" srcId="{9E276C7B-9E88-469F-9794-1FE2AD1BEFF7}" destId="{41C9FF65-A6E9-4DA6-BE26-82B2F928674C}" srcOrd="0" destOrd="0" presId="urn:microsoft.com/office/officeart/2008/layout/LinedList"/>
    <dgm:cxn modelId="{64D2C69C-5A5A-4F1E-85DC-1B5199E58C3C}" type="presParOf" srcId="{9E276C7B-9E88-469F-9794-1FE2AD1BEFF7}" destId="{E2DC5717-955B-4C1F-BFA6-C62BF6D5B480}" srcOrd="1" destOrd="0" presId="urn:microsoft.com/office/officeart/2008/layout/LinedList"/>
    <dgm:cxn modelId="{A995FEE3-5E2D-4B53-B76A-E2209300CAB3}" type="presParOf" srcId="{507F122E-9C75-4386-99E1-994CAD0EA506}" destId="{04B355DB-9C32-49E6-AB71-B17BAAD707FA}" srcOrd="12" destOrd="0" presId="urn:microsoft.com/office/officeart/2008/layout/LinedList"/>
    <dgm:cxn modelId="{6D2CF7C9-12BB-42BE-92BB-35CE3A538BA7}" type="presParOf" srcId="{507F122E-9C75-4386-99E1-994CAD0EA506}" destId="{499A01F0-0E7D-4470-80C3-7FD7CCBA195E}" srcOrd="13" destOrd="0" presId="urn:microsoft.com/office/officeart/2008/layout/LinedList"/>
    <dgm:cxn modelId="{1836F477-36C3-4B24-8E57-E177F19D60CB}" type="presParOf" srcId="{499A01F0-0E7D-4470-80C3-7FD7CCBA195E}" destId="{C8C9B868-A61E-4A5B-9098-2821324D3B67}" srcOrd="0" destOrd="0" presId="urn:microsoft.com/office/officeart/2008/layout/LinedList"/>
    <dgm:cxn modelId="{2F34C079-B10A-43D6-A9F8-665B4043A109}" type="presParOf" srcId="{499A01F0-0E7D-4470-80C3-7FD7CCBA195E}" destId="{84807B12-431B-41E6-947B-695BF5B4870F}" srcOrd="1" destOrd="0" presId="urn:microsoft.com/office/officeart/2008/layout/LinedList"/>
    <dgm:cxn modelId="{A84E437B-E817-4FCF-A153-97057463E8CF}" type="presParOf" srcId="{507F122E-9C75-4386-99E1-994CAD0EA506}" destId="{B728D94D-5891-46ED-900B-F3DF3894D193}" srcOrd="14" destOrd="0" presId="urn:microsoft.com/office/officeart/2008/layout/LinedList"/>
    <dgm:cxn modelId="{98701280-D4B4-4BA9-9997-12567D07DFC8}" type="presParOf" srcId="{507F122E-9C75-4386-99E1-994CAD0EA506}" destId="{8ECBF7E5-5526-487D-B921-877D7318BC11}" srcOrd="15" destOrd="0" presId="urn:microsoft.com/office/officeart/2008/layout/LinedList"/>
    <dgm:cxn modelId="{43B7B404-6F75-49F0-B1B9-16A3F77898A0}" type="presParOf" srcId="{8ECBF7E5-5526-487D-B921-877D7318BC11}" destId="{5D2C7608-9C40-4A73-A74B-EF3E3DB085E4}" srcOrd="0" destOrd="0" presId="urn:microsoft.com/office/officeart/2008/layout/LinedList"/>
    <dgm:cxn modelId="{2DE28A5E-75A2-4B27-B0EA-A780AF43D9A4}" type="presParOf" srcId="{8ECBF7E5-5526-487D-B921-877D7318BC11}" destId="{03CF672B-D3A4-4A71-AAAE-88697ACE68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BC09EB-0D2C-4365-878E-8D61BBAB102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844556B-458E-40E0-84C6-CD344B52C851}">
      <dgm:prSet phldrT="[Text]" phldr="0"/>
      <dgm:spPr/>
      <dgm:t>
        <a:bodyPr/>
        <a:lstStyle/>
        <a:p>
          <a:r>
            <a:rPr lang="en-US" dirty="0"/>
            <a:t>Privacy</a:t>
          </a:r>
        </a:p>
      </dgm:t>
    </dgm:pt>
    <dgm:pt modelId="{0F90396E-C8F2-40AF-95B7-2C718077546A}" type="parTrans" cxnId="{18BE17A5-635F-44AA-8F58-0B78989C7C21}">
      <dgm:prSet/>
      <dgm:spPr/>
      <dgm:t>
        <a:bodyPr/>
        <a:lstStyle/>
        <a:p>
          <a:endParaRPr lang="en-US"/>
        </a:p>
      </dgm:t>
    </dgm:pt>
    <dgm:pt modelId="{D2FB698E-CEF0-43FC-B5A2-0F480A8C4483}" type="sibTrans" cxnId="{18BE17A5-635F-44AA-8F58-0B78989C7C21}">
      <dgm:prSet/>
      <dgm:spPr/>
      <dgm:t>
        <a:bodyPr/>
        <a:lstStyle/>
        <a:p>
          <a:endParaRPr lang="en-US"/>
        </a:p>
      </dgm:t>
    </dgm:pt>
    <dgm:pt modelId="{94C2C600-D3B7-4F23-A6EA-8B794D059880}">
      <dgm:prSet phldrT="[Text]" phldr="0"/>
      <dgm:spPr/>
      <dgm:t>
        <a:bodyPr/>
        <a:lstStyle/>
        <a:p>
          <a:r>
            <a:rPr lang="en-US" dirty="0"/>
            <a:t>Focus on Authority to Collect, Use, and Disclose PII and Controls to Limit to Authorized Purpose</a:t>
          </a:r>
        </a:p>
      </dgm:t>
    </dgm:pt>
    <dgm:pt modelId="{F1415A98-4EA4-40D3-9B82-BF77AB5A0488}" type="parTrans" cxnId="{7540AED0-13F1-4F8B-9F04-D4DCEAA10B20}">
      <dgm:prSet/>
      <dgm:spPr/>
      <dgm:t>
        <a:bodyPr/>
        <a:lstStyle/>
        <a:p>
          <a:endParaRPr lang="en-US"/>
        </a:p>
      </dgm:t>
    </dgm:pt>
    <dgm:pt modelId="{4771986F-4D72-40A2-B5C4-D1D794F66CE3}" type="sibTrans" cxnId="{7540AED0-13F1-4F8B-9F04-D4DCEAA10B20}">
      <dgm:prSet/>
      <dgm:spPr/>
      <dgm:t>
        <a:bodyPr/>
        <a:lstStyle/>
        <a:p>
          <a:endParaRPr lang="en-US"/>
        </a:p>
      </dgm:t>
    </dgm:pt>
    <dgm:pt modelId="{653B1C38-B923-4B8B-88BB-BA4553224522}">
      <dgm:prSet phldrT="[Text]" phldr="0"/>
      <dgm:spPr/>
      <dgm:t>
        <a:bodyPr/>
        <a:lstStyle/>
        <a:p>
          <a:r>
            <a:rPr lang="en-US" dirty="0"/>
            <a:t>Individual Rights for Notification of Purpose and to Access, Amend, Object, Delete, Portability, Appeal</a:t>
          </a:r>
        </a:p>
      </dgm:t>
    </dgm:pt>
    <dgm:pt modelId="{7F1CC24D-3F2E-4452-86E7-6DA8555B27AB}" type="parTrans" cxnId="{73EEAC73-1467-40FA-B7E0-EA195E08DAE4}">
      <dgm:prSet/>
      <dgm:spPr/>
      <dgm:t>
        <a:bodyPr/>
        <a:lstStyle/>
        <a:p>
          <a:endParaRPr lang="en-US"/>
        </a:p>
      </dgm:t>
    </dgm:pt>
    <dgm:pt modelId="{490A4E95-A63C-4E3C-9635-B5DCF033CDAB}" type="sibTrans" cxnId="{73EEAC73-1467-40FA-B7E0-EA195E08DAE4}">
      <dgm:prSet/>
      <dgm:spPr/>
      <dgm:t>
        <a:bodyPr/>
        <a:lstStyle/>
        <a:p>
          <a:endParaRPr lang="en-US"/>
        </a:p>
      </dgm:t>
    </dgm:pt>
    <dgm:pt modelId="{BEC4B015-37E0-4BB2-A281-44315396C54D}">
      <dgm:prSet phldrT="[Text]" phldr="0"/>
      <dgm:spPr/>
      <dgm:t>
        <a:bodyPr/>
        <a:lstStyle/>
        <a:p>
          <a:r>
            <a:rPr lang="en-US" dirty="0"/>
            <a:t>Security</a:t>
          </a:r>
        </a:p>
      </dgm:t>
    </dgm:pt>
    <dgm:pt modelId="{2FE000C2-E807-4814-AC41-3B8B29AE7D63}" type="parTrans" cxnId="{617C3CE8-F41B-499F-AFAF-F8141642E1BD}">
      <dgm:prSet/>
      <dgm:spPr/>
      <dgm:t>
        <a:bodyPr/>
        <a:lstStyle/>
        <a:p>
          <a:endParaRPr lang="en-US"/>
        </a:p>
      </dgm:t>
    </dgm:pt>
    <dgm:pt modelId="{2084ADB7-EF13-40DA-8178-D9EEBA7F76E3}" type="sibTrans" cxnId="{617C3CE8-F41B-499F-AFAF-F8141642E1BD}">
      <dgm:prSet/>
      <dgm:spPr/>
      <dgm:t>
        <a:bodyPr/>
        <a:lstStyle/>
        <a:p>
          <a:endParaRPr lang="en-US"/>
        </a:p>
      </dgm:t>
    </dgm:pt>
    <dgm:pt modelId="{30258630-FF68-4A1F-98F4-0492F7CEC926}">
      <dgm:prSet phldrT="[Text]" phldr="0"/>
      <dgm:spPr/>
      <dgm:t>
        <a:bodyPr/>
        <a:lstStyle/>
        <a:p>
          <a:r>
            <a:rPr lang="en-US" dirty="0"/>
            <a:t>Focus on Protecting Confidentiality, Integrity, and  Availability through Administrative, Physical, and Technical Controls</a:t>
          </a:r>
        </a:p>
      </dgm:t>
    </dgm:pt>
    <dgm:pt modelId="{20376901-6D96-4DA2-BF37-5676E9BBEC5A}" type="parTrans" cxnId="{C6F25090-A9EF-47B2-94CE-870B487EB7A0}">
      <dgm:prSet/>
      <dgm:spPr/>
      <dgm:t>
        <a:bodyPr/>
        <a:lstStyle/>
        <a:p>
          <a:endParaRPr lang="en-US"/>
        </a:p>
      </dgm:t>
    </dgm:pt>
    <dgm:pt modelId="{6BB28DD1-362A-4665-95DC-49E836E0CBF5}" type="sibTrans" cxnId="{C6F25090-A9EF-47B2-94CE-870B487EB7A0}">
      <dgm:prSet/>
      <dgm:spPr/>
      <dgm:t>
        <a:bodyPr/>
        <a:lstStyle/>
        <a:p>
          <a:endParaRPr lang="en-US"/>
        </a:p>
      </dgm:t>
    </dgm:pt>
    <dgm:pt modelId="{1CE9CBC8-656A-4BB9-AEB0-B3CA0553921E}">
      <dgm:prSet phldrT="[Text]" phldr="0"/>
      <dgm:spPr/>
      <dgm:t>
        <a:bodyPr/>
        <a:lstStyle/>
        <a:p>
          <a:r>
            <a:rPr lang="en-US" dirty="0"/>
            <a:t>Manages Risk with Controls in Each Security Core Function: Govern; Identify; Protect; Detect; Respond; Recover</a:t>
          </a:r>
        </a:p>
      </dgm:t>
    </dgm:pt>
    <dgm:pt modelId="{74BDFB28-C3A4-4F7C-A482-F198CF1BE6EE}" type="parTrans" cxnId="{1CB52827-7510-45BA-862B-24E1BE885B5D}">
      <dgm:prSet/>
      <dgm:spPr/>
      <dgm:t>
        <a:bodyPr/>
        <a:lstStyle/>
        <a:p>
          <a:endParaRPr lang="en-US"/>
        </a:p>
      </dgm:t>
    </dgm:pt>
    <dgm:pt modelId="{460274B2-F9D4-433C-8CAF-8F659CF0EEB8}" type="sibTrans" cxnId="{1CB52827-7510-45BA-862B-24E1BE885B5D}">
      <dgm:prSet/>
      <dgm:spPr/>
      <dgm:t>
        <a:bodyPr/>
        <a:lstStyle/>
        <a:p>
          <a:endParaRPr lang="en-US"/>
        </a:p>
      </dgm:t>
    </dgm:pt>
    <dgm:pt modelId="{4CB59A33-4597-484E-B79B-2A752E597987}">
      <dgm:prSet phldrT="[Text]" phldr="0"/>
      <dgm:spPr/>
      <dgm:t>
        <a:bodyPr/>
        <a:lstStyle/>
        <a:p>
          <a:r>
            <a:rPr lang="en-US" dirty="0"/>
            <a:t>Conflict with Security: Privacy determines the right to access data based on authority to use data for that specific purpose; Sensitive health data may only be viewed by the group health plan team regardless of role </a:t>
          </a:r>
        </a:p>
      </dgm:t>
    </dgm:pt>
    <dgm:pt modelId="{BA03A72F-F0C0-49FB-AD53-CF3B0EEA0AB3}" type="parTrans" cxnId="{A72D47BD-C4D5-49E4-B406-045EF27957A4}">
      <dgm:prSet/>
      <dgm:spPr/>
      <dgm:t>
        <a:bodyPr/>
        <a:lstStyle/>
        <a:p>
          <a:endParaRPr lang="en-US"/>
        </a:p>
      </dgm:t>
    </dgm:pt>
    <dgm:pt modelId="{AD65E999-32CE-469F-A6F0-F9734B84C4F8}" type="sibTrans" cxnId="{A72D47BD-C4D5-49E4-B406-045EF27957A4}">
      <dgm:prSet/>
      <dgm:spPr/>
      <dgm:t>
        <a:bodyPr/>
        <a:lstStyle/>
        <a:p>
          <a:endParaRPr lang="en-US"/>
        </a:p>
      </dgm:t>
    </dgm:pt>
    <dgm:pt modelId="{356EC110-B94E-4D6C-BC36-7CF73229A33D}">
      <dgm:prSet phldrT="[Text]" phldr="0"/>
      <dgm:spPr/>
      <dgm:t>
        <a:bodyPr/>
        <a:lstStyle/>
        <a:p>
          <a:r>
            <a:rPr lang="en-US" dirty="0"/>
            <a:t>Example: Security determines access based on role; such as Senior Vice Presidents may access any corporate sensitive health data</a:t>
          </a:r>
        </a:p>
      </dgm:t>
    </dgm:pt>
    <dgm:pt modelId="{3B610F23-D0C2-48EF-87D2-2DC6F24F295E}" type="parTrans" cxnId="{30E57B63-D02D-4C5F-8BCA-84C30F5A2B53}">
      <dgm:prSet/>
      <dgm:spPr/>
      <dgm:t>
        <a:bodyPr/>
        <a:lstStyle/>
        <a:p>
          <a:endParaRPr lang="en-US"/>
        </a:p>
      </dgm:t>
    </dgm:pt>
    <dgm:pt modelId="{8094D0FE-B859-4400-A88C-C5B490DC13BD}" type="sibTrans" cxnId="{30E57B63-D02D-4C5F-8BCA-84C30F5A2B53}">
      <dgm:prSet/>
      <dgm:spPr/>
      <dgm:t>
        <a:bodyPr/>
        <a:lstStyle/>
        <a:p>
          <a:endParaRPr lang="en-US"/>
        </a:p>
      </dgm:t>
    </dgm:pt>
    <dgm:pt modelId="{A4BD8DBF-81FE-4379-8586-C7C143D41316}" type="pres">
      <dgm:prSet presAssocID="{A2BC09EB-0D2C-4365-878E-8D61BBAB1024}" presName="theList" presStyleCnt="0">
        <dgm:presLayoutVars>
          <dgm:dir/>
          <dgm:animLvl val="lvl"/>
          <dgm:resizeHandles val="exact"/>
        </dgm:presLayoutVars>
      </dgm:prSet>
      <dgm:spPr/>
    </dgm:pt>
    <dgm:pt modelId="{05644E0A-6BC4-41CC-95EB-BD243D9D6644}" type="pres">
      <dgm:prSet presAssocID="{7844556B-458E-40E0-84C6-CD344B52C851}" presName="compNode" presStyleCnt="0"/>
      <dgm:spPr/>
    </dgm:pt>
    <dgm:pt modelId="{CD3A4C9C-B0A3-4A09-9181-ED337FCBB5E0}" type="pres">
      <dgm:prSet presAssocID="{7844556B-458E-40E0-84C6-CD344B52C851}" presName="aNode" presStyleLbl="bgShp" presStyleIdx="0" presStyleCnt="2"/>
      <dgm:spPr/>
    </dgm:pt>
    <dgm:pt modelId="{598D9F7A-DD12-4DAA-8D8B-3F81E86FFED4}" type="pres">
      <dgm:prSet presAssocID="{7844556B-458E-40E0-84C6-CD344B52C851}" presName="textNode" presStyleLbl="bgShp" presStyleIdx="0" presStyleCnt="2"/>
      <dgm:spPr/>
    </dgm:pt>
    <dgm:pt modelId="{098CEAD6-B100-4D8A-9E1F-FB716CD77C19}" type="pres">
      <dgm:prSet presAssocID="{7844556B-458E-40E0-84C6-CD344B52C851}" presName="compChildNode" presStyleCnt="0"/>
      <dgm:spPr/>
    </dgm:pt>
    <dgm:pt modelId="{BB41EAB6-930C-4758-889B-FCC69673887B}" type="pres">
      <dgm:prSet presAssocID="{7844556B-458E-40E0-84C6-CD344B52C851}" presName="theInnerList" presStyleCnt="0"/>
      <dgm:spPr/>
    </dgm:pt>
    <dgm:pt modelId="{C69E341B-02F2-4F54-9D0A-69F959A90708}" type="pres">
      <dgm:prSet presAssocID="{94C2C600-D3B7-4F23-A6EA-8B794D059880}" presName="childNode" presStyleLbl="node1" presStyleIdx="0" presStyleCnt="6">
        <dgm:presLayoutVars>
          <dgm:bulletEnabled val="1"/>
        </dgm:presLayoutVars>
      </dgm:prSet>
      <dgm:spPr/>
    </dgm:pt>
    <dgm:pt modelId="{9087F7BA-F954-498E-8C00-E980C9D3E4C9}" type="pres">
      <dgm:prSet presAssocID="{94C2C600-D3B7-4F23-A6EA-8B794D059880}" presName="aSpace2" presStyleCnt="0"/>
      <dgm:spPr/>
    </dgm:pt>
    <dgm:pt modelId="{3ECCD595-BF81-46A4-AB46-45A411C616E0}" type="pres">
      <dgm:prSet presAssocID="{653B1C38-B923-4B8B-88BB-BA4553224522}" presName="childNode" presStyleLbl="node1" presStyleIdx="1" presStyleCnt="6">
        <dgm:presLayoutVars>
          <dgm:bulletEnabled val="1"/>
        </dgm:presLayoutVars>
      </dgm:prSet>
      <dgm:spPr/>
    </dgm:pt>
    <dgm:pt modelId="{1B84CEEF-F264-4715-A9C3-2F7C590482B5}" type="pres">
      <dgm:prSet presAssocID="{653B1C38-B923-4B8B-88BB-BA4553224522}" presName="aSpace2" presStyleCnt="0"/>
      <dgm:spPr/>
    </dgm:pt>
    <dgm:pt modelId="{599C8452-293D-415E-9ABB-F8850A0C73C3}" type="pres">
      <dgm:prSet presAssocID="{4CB59A33-4597-484E-B79B-2A752E597987}" presName="childNode" presStyleLbl="node1" presStyleIdx="2" presStyleCnt="6">
        <dgm:presLayoutVars>
          <dgm:bulletEnabled val="1"/>
        </dgm:presLayoutVars>
      </dgm:prSet>
      <dgm:spPr/>
    </dgm:pt>
    <dgm:pt modelId="{0E963A5F-BEEA-4586-BABD-AE2BBB111796}" type="pres">
      <dgm:prSet presAssocID="{7844556B-458E-40E0-84C6-CD344B52C851}" presName="aSpace" presStyleCnt="0"/>
      <dgm:spPr/>
    </dgm:pt>
    <dgm:pt modelId="{6F29815D-4C84-4E2C-8356-BB73519855D0}" type="pres">
      <dgm:prSet presAssocID="{BEC4B015-37E0-4BB2-A281-44315396C54D}" presName="compNode" presStyleCnt="0"/>
      <dgm:spPr/>
    </dgm:pt>
    <dgm:pt modelId="{A144ECE2-1D46-4CB9-83B5-D170B4523DB1}" type="pres">
      <dgm:prSet presAssocID="{BEC4B015-37E0-4BB2-A281-44315396C54D}" presName="aNode" presStyleLbl="bgShp" presStyleIdx="1" presStyleCnt="2"/>
      <dgm:spPr/>
    </dgm:pt>
    <dgm:pt modelId="{DA5E51D5-9B30-4801-947D-5A7345704667}" type="pres">
      <dgm:prSet presAssocID="{BEC4B015-37E0-4BB2-A281-44315396C54D}" presName="textNode" presStyleLbl="bgShp" presStyleIdx="1" presStyleCnt="2"/>
      <dgm:spPr/>
    </dgm:pt>
    <dgm:pt modelId="{3570D572-757E-45FF-80D0-D4C5AA6DD146}" type="pres">
      <dgm:prSet presAssocID="{BEC4B015-37E0-4BB2-A281-44315396C54D}" presName="compChildNode" presStyleCnt="0"/>
      <dgm:spPr/>
    </dgm:pt>
    <dgm:pt modelId="{060E7D63-DC6E-4127-BD1D-082838A7A3C6}" type="pres">
      <dgm:prSet presAssocID="{BEC4B015-37E0-4BB2-A281-44315396C54D}" presName="theInnerList" presStyleCnt="0"/>
      <dgm:spPr/>
    </dgm:pt>
    <dgm:pt modelId="{D7974937-CF91-4400-9DF4-BE750F0DA0F8}" type="pres">
      <dgm:prSet presAssocID="{30258630-FF68-4A1F-98F4-0492F7CEC926}" presName="childNode" presStyleLbl="node1" presStyleIdx="3" presStyleCnt="6">
        <dgm:presLayoutVars>
          <dgm:bulletEnabled val="1"/>
        </dgm:presLayoutVars>
      </dgm:prSet>
      <dgm:spPr/>
    </dgm:pt>
    <dgm:pt modelId="{1B089377-B8B4-4C6C-A3A5-445B837F6932}" type="pres">
      <dgm:prSet presAssocID="{30258630-FF68-4A1F-98F4-0492F7CEC926}" presName="aSpace2" presStyleCnt="0"/>
      <dgm:spPr/>
    </dgm:pt>
    <dgm:pt modelId="{4D444895-C77F-475E-B66B-F8172C6DA255}" type="pres">
      <dgm:prSet presAssocID="{1CE9CBC8-656A-4BB9-AEB0-B3CA0553921E}" presName="childNode" presStyleLbl="node1" presStyleIdx="4" presStyleCnt="6">
        <dgm:presLayoutVars>
          <dgm:bulletEnabled val="1"/>
        </dgm:presLayoutVars>
      </dgm:prSet>
      <dgm:spPr/>
    </dgm:pt>
    <dgm:pt modelId="{E6BCEB27-4477-427A-A6CF-9E684CDF1FDC}" type="pres">
      <dgm:prSet presAssocID="{1CE9CBC8-656A-4BB9-AEB0-B3CA0553921E}" presName="aSpace2" presStyleCnt="0"/>
      <dgm:spPr/>
    </dgm:pt>
    <dgm:pt modelId="{F7987202-093B-46AC-BDF7-1DA938C16CCB}" type="pres">
      <dgm:prSet presAssocID="{356EC110-B94E-4D6C-BC36-7CF73229A33D}" presName="childNode" presStyleLbl="node1" presStyleIdx="5" presStyleCnt="6">
        <dgm:presLayoutVars>
          <dgm:bulletEnabled val="1"/>
        </dgm:presLayoutVars>
      </dgm:prSet>
      <dgm:spPr/>
    </dgm:pt>
  </dgm:ptLst>
  <dgm:cxnLst>
    <dgm:cxn modelId="{5D1B8A1D-6478-4E3B-93A4-0E6E3ED3CDE1}" type="presOf" srcId="{30258630-FF68-4A1F-98F4-0492F7CEC926}" destId="{D7974937-CF91-4400-9DF4-BE750F0DA0F8}" srcOrd="0" destOrd="0" presId="urn:microsoft.com/office/officeart/2005/8/layout/lProcess2"/>
    <dgm:cxn modelId="{1CB52827-7510-45BA-862B-24E1BE885B5D}" srcId="{BEC4B015-37E0-4BB2-A281-44315396C54D}" destId="{1CE9CBC8-656A-4BB9-AEB0-B3CA0553921E}" srcOrd="1" destOrd="0" parTransId="{74BDFB28-C3A4-4F7C-A482-F198CF1BE6EE}" sibTransId="{460274B2-F9D4-433C-8CAF-8F659CF0EEB8}"/>
    <dgm:cxn modelId="{7B785E37-7692-4AD3-8423-3DBD9BEBAAE2}" type="presOf" srcId="{A2BC09EB-0D2C-4365-878E-8D61BBAB1024}" destId="{A4BD8DBF-81FE-4379-8586-C7C143D41316}" srcOrd="0" destOrd="0" presId="urn:microsoft.com/office/officeart/2005/8/layout/lProcess2"/>
    <dgm:cxn modelId="{30E57B63-D02D-4C5F-8BCA-84C30F5A2B53}" srcId="{BEC4B015-37E0-4BB2-A281-44315396C54D}" destId="{356EC110-B94E-4D6C-BC36-7CF73229A33D}" srcOrd="2" destOrd="0" parTransId="{3B610F23-D0C2-48EF-87D2-2DC6F24F295E}" sibTransId="{8094D0FE-B859-4400-A88C-C5B490DC13BD}"/>
    <dgm:cxn modelId="{73EEAC73-1467-40FA-B7E0-EA195E08DAE4}" srcId="{7844556B-458E-40E0-84C6-CD344B52C851}" destId="{653B1C38-B923-4B8B-88BB-BA4553224522}" srcOrd="1" destOrd="0" parTransId="{7F1CC24D-3F2E-4452-86E7-6DA8555B27AB}" sibTransId="{490A4E95-A63C-4E3C-9635-B5DCF033CDAB}"/>
    <dgm:cxn modelId="{5E04A57C-DE51-45EB-BB0D-31656A10EA58}" type="presOf" srcId="{94C2C600-D3B7-4F23-A6EA-8B794D059880}" destId="{C69E341B-02F2-4F54-9D0A-69F959A90708}" srcOrd="0" destOrd="0" presId="urn:microsoft.com/office/officeart/2005/8/layout/lProcess2"/>
    <dgm:cxn modelId="{1F3E668B-0FBA-474E-B07A-F371CEE055CC}" type="presOf" srcId="{653B1C38-B923-4B8B-88BB-BA4553224522}" destId="{3ECCD595-BF81-46A4-AB46-45A411C616E0}" srcOrd="0" destOrd="0" presId="urn:microsoft.com/office/officeart/2005/8/layout/lProcess2"/>
    <dgm:cxn modelId="{C6F25090-A9EF-47B2-94CE-870B487EB7A0}" srcId="{BEC4B015-37E0-4BB2-A281-44315396C54D}" destId="{30258630-FF68-4A1F-98F4-0492F7CEC926}" srcOrd="0" destOrd="0" parTransId="{20376901-6D96-4DA2-BF37-5676E9BBEC5A}" sibTransId="{6BB28DD1-362A-4665-95DC-49E836E0CBF5}"/>
    <dgm:cxn modelId="{F78EA199-033F-4414-9ABE-A1F37AA43395}" type="presOf" srcId="{7844556B-458E-40E0-84C6-CD344B52C851}" destId="{598D9F7A-DD12-4DAA-8D8B-3F81E86FFED4}" srcOrd="1" destOrd="0" presId="urn:microsoft.com/office/officeart/2005/8/layout/lProcess2"/>
    <dgm:cxn modelId="{18BE17A5-635F-44AA-8F58-0B78989C7C21}" srcId="{A2BC09EB-0D2C-4365-878E-8D61BBAB1024}" destId="{7844556B-458E-40E0-84C6-CD344B52C851}" srcOrd="0" destOrd="0" parTransId="{0F90396E-C8F2-40AF-95B7-2C718077546A}" sibTransId="{D2FB698E-CEF0-43FC-B5A2-0F480A8C4483}"/>
    <dgm:cxn modelId="{294FBEBB-AC6D-46F9-B334-4D147D63F4E3}" type="presOf" srcId="{7844556B-458E-40E0-84C6-CD344B52C851}" destId="{CD3A4C9C-B0A3-4A09-9181-ED337FCBB5E0}" srcOrd="0" destOrd="0" presId="urn:microsoft.com/office/officeart/2005/8/layout/lProcess2"/>
    <dgm:cxn modelId="{A72D47BD-C4D5-49E4-B406-045EF27957A4}" srcId="{7844556B-458E-40E0-84C6-CD344B52C851}" destId="{4CB59A33-4597-484E-B79B-2A752E597987}" srcOrd="2" destOrd="0" parTransId="{BA03A72F-F0C0-49FB-AD53-CF3B0EEA0AB3}" sibTransId="{AD65E999-32CE-469F-A6F0-F9734B84C4F8}"/>
    <dgm:cxn modelId="{C07BAACA-F154-42E0-83B9-A7A1132F636E}" type="presOf" srcId="{BEC4B015-37E0-4BB2-A281-44315396C54D}" destId="{A144ECE2-1D46-4CB9-83B5-D170B4523DB1}" srcOrd="0" destOrd="0" presId="urn:microsoft.com/office/officeart/2005/8/layout/lProcess2"/>
    <dgm:cxn modelId="{7540AED0-13F1-4F8B-9F04-D4DCEAA10B20}" srcId="{7844556B-458E-40E0-84C6-CD344B52C851}" destId="{94C2C600-D3B7-4F23-A6EA-8B794D059880}" srcOrd="0" destOrd="0" parTransId="{F1415A98-4EA4-40D3-9B82-BF77AB5A0488}" sibTransId="{4771986F-4D72-40A2-B5C4-D1D794F66CE3}"/>
    <dgm:cxn modelId="{406CD2D8-3BEB-4427-B90D-6BC1DFFBC7DE}" type="presOf" srcId="{BEC4B015-37E0-4BB2-A281-44315396C54D}" destId="{DA5E51D5-9B30-4801-947D-5A7345704667}" srcOrd="1" destOrd="0" presId="urn:microsoft.com/office/officeart/2005/8/layout/lProcess2"/>
    <dgm:cxn modelId="{05DFBBDE-FE90-4E98-9737-17BD09A41760}" type="presOf" srcId="{356EC110-B94E-4D6C-BC36-7CF73229A33D}" destId="{F7987202-093B-46AC-BDF7-1DA938C16CCB}" srcOrd="0" destOrd="0" presId="urn:microsoft.com/office/officeart/2005/8/layout/lProcess2"/>
    <dgm:cxn modelId="{1B6AA5E7-5CD8-469E-A55D-F034C92D4863}" type="presOf" srcId="{4CB59A33-4597-484E-B79B-2A752E597987}" destId="{599C8452-293D-415E-9ABB-F8850A0C73C3}" srcOrd="0" destOrd="0" presId="urn:microsoft.com/office/officeart/2005/8/layout/lProcess2"/>
    <dgm:cxn modelId="{617C3CE8-F41B-499F-AFAF-F8141642E1BD}" srcId="{A2BC09EB-0D2C-4365-878E-8D61BBAB1024}" destId="{BEC4B015-37E0-4BB2-A281-44315396C54D}" srcOrd="1" destOrd="0" parTransId="{2FE000C2-E807-4814-AC41-3B8B29AE7D63}" sibTransId="{2084ADB7-EF13-40DA-8178-D9EEBA7F76E3}"/>
    <dgm:cxn modelId="{765C2BF2-75F4-4F6A-8EF3-18DEAC1A446A}" type="presOf" srcId="{1CE9CBC8-656A-4BB9-AEB0-B3CA0553921E}" destId="{4D444895-C77F-475E-B66B-F8172C6DA255}" srcOrd="0" destOrd="0" presId="urn:microsoft.com/office/officeart/2005/8/layout/lProcess2"/>
    <dgm:cxn modelId="{7323D183-AFE7-4307-B6BE-A41CB56EBC8C}" type="presParOf" srcId="{A4BD8DBF-81FE-4379-8586-C7C143D41316}" destId="{05644E0A-6BC4-41CC-95EB-BD243D9D6644}" srcOrd="0" destOrd="0" presId="urn:microsoft.com/office/officeart/2005/8/layout/lProcess2"/>
    <dgm:cxn modelId="{4AEBAEC1-2996-4EA3-8EA8-0FE56D33F486}" type="presParOf" srcId="{05644E0A-6BC4-41CC-95EB-BD243D9D6644}" destId="{CD3A4C9C-B0A3-4A09-9181-ED337FCBB5E0}" srcOrd="0" destOrd="0" presId="urn:microsoft.com/office/officeart/2005/8/layout/lProcess2"/>
    <dgm:cxn modelId="{D5400D96-5C57-4FA0-A2C9-A228DA7FC20C}" type="presParOf" srcId="{05644E0A-6BC4-41CC-95EB-BD243D9D6644}" destId="{598D9F7A-DD12-4DAA-8D8B-3F81E86FFED4}" srcOrd="1" destOrd="0" presId="urn:microsoft.com/office/officeart/2005/8/layout/lProcess2"/>
    <dgm:cxn modelId="{859F9497-D6BD-4DC7-B847-E8725312C210}" type="presParOf" srcId="{05644E0A-6BC4-41CC-95EB-BD243D9D6644}" destId="{098CEAD6-B100-4D8A-9E1F-FB716CD77C19}" srcOrd="2" destOrd="0" presId="urn:microsoft.com/office/officeart/2005/8/layout/lProcess2"/>
    <dgm:cxn modelId="{04AB6475-2ECE-493F-BB5F-09FFECA655A7}" type="presParOf" srcId="{098CEAD6-B100-4D8A-9E1F-FB716CD77C19}" destId="{BB41EAB6-930C-4758-889B-FCC69673887B}" srcOrd="0" destOrd="0" presId="urn:microsoft.com/office/officeart/2005/8/layout/lProcess2"/>
    <dgm:cxn modelId="{EAC05EBC-E804-4D3E-82A4-EA19436801F3}" type="presParOf" srcId="{BB41EAB6-930C-4758-889B-FCC69673887B}" destId="{C69E341B-02F2-4F54-9D0A-69F959A90708}" srcOrd="0" destOrd="0" presId="urn:microsoft.com/office/officeart/2005/8/layout/lProcess2"/>
    <dgm:cxn modelId="{5B2403B4-2004-4EE0-83E9-09C017155B0D}" type="presParOf" srcId="{BB41EAB6-930C-4758-889B-FCC69673887B}" destId="{9087F7BA-F954-498E-8C00-E980C9D3E4C9}" srcOrd="1" destOrd="0" presId="urn:microsoft.com/office/officeart/2005/8/layout/lProcess2"/>
    <dgm:cxn modelId="{C9B2886E-703F-471D-825F-B82C4C58EFCB}" type="presParOf" srcId="{BB41EAB6-930C-4758-889B-FCC69673887B}" destId="{3ECCD595-BF81-46A4-AB46-45A411C616E0}" srcOrd="2" destOrd="0" presId="urn:microsoft.com/office/officeart/2005/8/layout/lProcess2"/>
    <dgm:cxn modelId="{7730CA75-4B8C-4D69-9358-008F467DF6D4}" type="presParOf" srcId="{BB41EAB6-930C-4758-889B-FCC69673887B}" destId="{1B84CEEF-F264-4715-A9C3-2F7C590482B5}" srcOrd="3" destOrd="0" presId="urn:microsoft.com/office/officeart/2005/8/layout/lProcess2"/>
    <dgm:cxn modelId="{EF30457D-C44A-4852-B516-F28925C746DB}" type="presParOf" srcId="{BB41EAB6-930C-4758-889B-FCC69673887B}" destId="{599C8452-293D-415E-9ABB-F8850A0C73C3}" srcOrd="4" destOrd="0" presId="urn:microsoft.com/office/officeart/2005/8/layout/lProcess2"/>
    <dgm:cxn modelId="{6BAAC541-5D53-48F5-96D7-F9D6C02435FF}" type="presParOf" srcId="{A4BD8DBF-81FE-4379-8586-C7C143D41316}" destId="{0E963A5F-BEEA-4586-BABD-AE2BBB111796}" srcOrd="1" destOrd="0" presId="urn:microsoft.com/office/officeart/2005/8/layout/lProcess2"/>
    <dgm:cxn modelId="{23E3AF14-CDC9-4EA7-947C-6C4FA78AFFE2}" type="presParOf" srcId="{A4BD8DBF-81FE-4379-8586-C7C143D41316}" destId="{6F29815D-4C84-4E2C-8356-BB73519855D0}" srcOrd="2" destOrd="0" presId="urn:microsoft.com/office/officeart/2005/8/layout/lProcess2"/>
    <dgm:cxn modelId="{3C0ED293-8C4A-40E1-9BE9-2D6E62101F5A}" type="presParOf" srcId="{6F29815D-4C84-4E2C-8356-BB73519855D0}" destId="{A144ECE2-1D46-4CB9-83B5-D170B4523DB1}" srcOrd="0" destOrd="0" presId="urn:microsoft.com/office/officeart/2005/8/layout/lProcess2"/>
    <dgm:cxn modelId="{D722C569-B3D7-4D16-A9E4-8C3F8EE321B5}" type="presParOf" srcId="{6F29815D-4C84-4E2C-8356-BB73519855D0}" destId="{DA5E51D5-9B30-4801-947D-5A7345704667}" srcOrd="1" destOrd="0" presId="urn:microsoft.com/office/officeart/2005/8/layout/lProcess2"/>
    <dgm:cxn modelId="{94F54C89-E998-46A2-B6B1-5657130304CB}" type="presParOf" srcId="{6F29815D-4C84-4E2C-8356-BB73519855D0}" destId="{3570D572-757E-45FF-80D0-D4C5AA6DD146}" srcOrd="2" destOrd="0" presId="urn:microsoft.com/office/officeart/2005/8/layout/lProcess2"/>
    <dgm:cxn modelId="{C0156F81-404C-431E-8D4D-95A7580BB22A}" type="presParOf" srcId="{3570D572-757E-45FF-80D0-D4C5AA6DD146}" destId="{060E7D63-DC6E-4127-BD1D-082838A7A3C6}" srcOrd="0" destOrd="0" presId="urn:microsoft.com/office/officeart/2005/8/layout/lProcess2"/>
    <dgm:cxn modelId="{8732A80B-91F1-4780-9DC1-762D30CEC5DE}" type="presParOf" srcId="{060E7D63-DC6E-4127-BD1D-082838A7A3C6}" destId="{D7974937-CF91-4400-9DF4-BE750F0DA0F8}" srcOrd="0" destOrd="0" presId="urn:microsoft.com/office/officeart/2005/8/layout/lProcess2"/>
    <dgm:cxn modelId="{CBEF9050-E177-47E8-9276-87A9A7A59796}" type="presParOf" srcId="{060E7D63-DC6E-4127-BD1D-082838A7A3C6}" destId="{1B089377-B8B4-4C6C-A3A5-445B837F6932}" srcOrd="1" destOrd="0" presId="urn:microsoft.com/office/officeart/2005/8/layout/lProcess2"/>
    <dgm:cxn modelId="{B40B9140-18A5-414C-96AA-0FF47FFFAAAA}" type="presParOf" srcId="{060E7D63-DC6E-4127-BD1D-082838A7A3C6}" destId="{4D444895-C77F-475E-B66B-F8172C6DA255}" srcOrd="2" destOrd="0" presId="urn:microsoft.com/office/officeart/2005/8/layout/lProcess2"/>
    <dgm:cxn modelId="{447E5C58-3295-4416-A98C-7BFE3F9D6C9A}" type="presParOf" srcId="{060E7D63-DC6E-4127-BD1D-082838A7A3C6}" destId="{E6BCEB27-4477-427A-A6CF-9E684CDF1FDC}" srcOrd="3" destOrd="0" presId="urn:microsoft.com/office/officeart/2005/8/layout/lProcess2"/>
    <dgm:cxn modelId="{E95CBD41-B3F8-4537-B229-BC9D127F431A}" type="presParOf" srcId="{060E7D63-DC6E-4127-BD1D-082838A7A3C6}" destId="{F7987202-093B-46AC-BDF7-1DA938C16CCB}"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5CE304-BE25-4D1E-9DFF-973B395F1292}"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8B350B66-3488-44E1-ADB6-309497D2D897}">
      <dgm:prSet phldrT="[Text]" phldr="0"/>
      <dgm:spPr/>
      <dgm:t>
        <a:bodyPr/>
        <a:lstStyle/>
        <a:p>
          <a:r>
            <a:rPr lang="en-US" b="0" u="sng" dirty="0"/>
            <a:t>Federal Agencies</a:t>
          </a:r>
        </a:p>
      </dgm:t>
    </dgm:pt>
    <dgm:pt modelId="{82339D3B-792A-4A66-A88D-7EFB3E12AB23}" type="parTrans" cxnId="{00420479-D47C-4489-8B7B-B36E7B1BEE1B}">
      <dgm:prSet/>
      <dgm:spPr/>
      <dgm:t>
        <a:bodyPr/>
        <a:lstStyle/>
        <a:p>
          <a:endParaRPr lang="en-US"/>
        </a:p>
      </dgm:t>
    </dgm:pt>
    <dgm:pt modelId="{41466E7E-2DD4-48BA-B186-82CA173DBE39}" type="sibTrans" cxnId="{00420479-D47C-4489-8B7B-B36E7B1BEE1B}">
      <dgm:prSet/>
      <dgm:spPr/>
      <dgm:t>
        <a:bodyPr/>
        <a:lstStyle/>
        <a:p>
          <a:endParaRPr lang="en-US"/>
        </a:p>
      </dgm:t>
    </dgm:pt>
    <dgm:pt modelId="{4DB4BB58-46F2-46B6-BF57-7B722D74F5D2}">
      <dgm:prSet phldrT="[Text]" phldr="0"/>
      <dgm:spPr/>
      <dgm:t>
        <a:bodyPr/>
        <a:lstStyle/>
        <a:p>
          <a:r>
            <a:rPr lang="en-US" dirty="0"/>
            <a:t>Privacy Act of 1974</a:t>
          </a:r>
        </a:p>
      </dgm:t>
    </dgm:pt>
    <dgm:pt modelId="{D3A6DEE0-88B7-43CD-A445-03971635FB08}" type="parTrans" cxnId="{A68BA692-F004-41D6-A6B8-445343AE0CEB}">
      <dgm:prSet/>
      <dgm:spPr/>
      <dgm:t>
        <a:bodyPr/>
        <a:lstStyle/>
        <a:p>
          <a:endParaRPr lang="en-US"/>
        </a:p>
      </dgm:t>
    </dgm:pt>
    <dgm:pt modelId="{EE30CEC8-70A0-40C6-8788-20CB2D08719D}" type="sibTrans" cxnId="{A68BA692-F004-41D6-A6B8-445343AE0CEB}">
      <dgm:prSet/>
      <dgm:spPr/>
      <dgm:t>
        <a:bodyPr/>
        <a:lstStyle/>
        <a:p>
          <a:endParaRPr lang="en-US"/>
        </a:p>
      </dgm:t>
    </dgm:pt>
    <dgm:pt modelId="{55776C1D-042B-4F06-AA00-06F99FC74B0F}">
      <dgm:prSet phldrT="[Text]" phldr="0"/>
      <dgm:spPr/>
      <dgm:t>
        <a:bodyPr/>
        <a:lstStyle/>
        <a:p>
          <a:r>
            <a:rPr lang="en-US" u="sng" dirty="0"/>
            <a:t>Breach Notification </a:t>
          </a:r>
          <a:r>
            <a:rPr lang="en-US" u="sng" dirty="0" err="1"/>
            <a:t>Lws</a:t>
          </a:r>
          <a:endParaRPr lang="en-US" u="sng" dirty="0"/>
        </a:p>
      </dgm:t>
    </dgm:pt>
    <dgm:pt modelId="{88B4563D-9635-403A-884C-1921558EE9B0}" type="parTrans" cxnId="{E28BD493-9438-4822-9995-3D46EB36DDBC}">
      <dgm:prSet/>
      <dgm:spPr/>
      <dgm:t>
        <a:bodyPr/>
        <a:lstStyle/>
        <a:p>
          <a:endParaRPr lang="en-US"/>
        </a:p>
      </dgm:t>
    </dgm:pt>
    <dgm:pt modelId="{351D944D-2B57-48EA-8C8B-D494144F8B89}" type="sibTrans" cxnId="{E28BD493-9438-4822-9995-3D46EB36DDBC}">
      <dgm:prSet/>
      <dgm:spPr/>
      <dgm:t>
        <a:bodyPr/>
        <a:lstStyle/>
        <a:p>
          <a:endParaRPr lang="en-US"/>
        </a:p>
      </dgm:t>
    </dgm:pt>
    <dgm:pt modelId="{921C662F-E64E-4234-9274-3C7F6BB3CF01}">
      <dgm:prSet phldrT="[Text]" phldr="0"/>
      <dgm:spPr/>
      <dgm:t>
        <a:bodyPr/>
        <a:lstStyle/>
        <a:p>
          <a:r>
            <a:rPr lang="en-US" u="sng" dirty="0"/>
            <a:t>Financial</a:t>
          </a:r>
        </a:p>
      </dgm:t>
    </dgm:pt>
    <dgm:pt modelId="{49A1D69F-F254-4599-8675-28B0558F702A}" type="parTrans" cxnId="{C6A3D500-F538-4A0D-AC4F-8BF788D02E79}">
      <dgm:prSet/>
      <dgm:spPr/>
      <dgm:t>
        <a:bodyPr/>
        <a:lstStyle/>
        <a:p>
          <a:endParaRPr lang="en-US"/>
        </a:p>
      </dgm:t>
    </dgm:pt>
    <dgm:pt modelId="{33BF0154-C094-4055-959E-2FE8CBD838D4}" type="sibTrans" cxnId="{C6A3D500-F538-4A0D-AC4F-8BF788D02E79}">
      <dgm:prSet/>
      <dgm:spPr/>
      <dgm:t>
        <a:bodyPr/>
        <a:lstStyle/>
        <a:p>
          <a:endParaRPr lang="en-US"/>
        </a:p>
      </dgm:t>
    </dgm:pt>
    <dgm:pt modelId="{8F4ABB27-26FD-4D20-B382-1DD8C64E31AC}">
      <dgm:prSet phldrT="[Text]" phldr="0"/>
      <dgm:spPr/>
      <dgm:t>
        <a:bodyPr/>
        <a:lstStyle/>
        <a:p>
          <a:r>
            <a:rPr lang="en-US" u="sng" dirty="0"/>
            <a:t>Biometric Data</a:t>
          </a:r>
        </a:p>
      </dgm:t>
    </dgm:pt>
    <dgm:pt modelId="{D483C0F5-5437-4AFB-ACEA-1D555436D8D6}" type="parTrans" cxnId="{58C94BB3-7176-451F-9DCB-ED11B0E305A8}">
      <dgm:prSet/>
      <dgm:spPr/>
      <dgm:t>
        <a:bodyPr/>
        <a:lstStyle/>
        <a:p>
          <a:endParaRPr lang="en-US"/>
        </a:p>
      </dgm:t>
    </dgm:pt>
    <dgm:pt modelId="{A68AC8AA-9C86-4DB0-BDF2-76D50FE48346}" type="sibTrans" cxnId="{58C94BB3-7176-451F-9DCB-ED11B0E305A8}">
      <dgm:prSet/>
      <dgm:spPr/>
      <dgm:t>
        <a:bodyPr/>
        <a:lstStyle/>
        <a:p>
          <a:endParaRPr lang="en-US"/>
        </a:p>
      </dgm:t>
    </dgm:pt>
    <dgm:pt modelId="{6EC705EF-FA24-40EA-BEDC-F5ED8CC22C99}">
      <dgm:prSet phldrT="[Text]" phldr="0"/>
      <dgm:spPr/>
      <dgm:t>
        <a:bodyPr/>
        <a:lstStyle/>
        <a:p>
          <a:r>
            <a:rPr lang="en-US" u="sng" dirty="0"/>
            <a:t>Surveillance</a:t>
          </a:r>
        </a:p>
      </dgm:t>
    </dgm:pt>
    <dgm:pt modelId="{441D58FF-DC63-4257-B73B-A5A928589A6D}" type="parTrans" cxnId="{A3B8C0F5-FA3C-4DA9-8992-4C2522C119DD}">
      <dgm:prSet/>
      <dgm:spPr/>
      <dgm:t>
        <a:bodyPr/>
        <a:lstStyle/>
        <a:p>
          <a:endParaRPr lang="en-US"/>
        </a:p>
      </dgm:t>
    </dgm:pt>
    <dgm:pt modelId="{BDFA646D-A3D3-49DE-B06E-655C3A2797F2}" type="sibTrans" cxnId="{A3B8C0F5-FA3C-4DA9-8992-4C2522C119DD}">
      <dgm:prSet/>
      <dgm:spPr/>
      <dgm:t>
        <a:bodyPr/>
        <a:lstStyle/>
        <a:p>
          <a:endParaRPr lang="en-US"/>
        </a:p>
      </dgm:t>
    </dgm:pt>
    <dgm:pt modelId="{EF214249-E97B-4515-9090-192AA68625C8}">
      <dgm:prSet phldrT="[Text]" phldr="0"/>
      <dgm:spPr/>
      <dgm:t>
        <a:bodyPr/>
        <a:lstStyle/>
        <a:p>
          <a:r>
            <a:rPr lang="en-US" u="sng" dirty="0"/>
            <a:t>Marketing</a:t>
          </a:r>
        </a:p>
      </dgm:t>
    </dgm:pt>
    <dgm:pt modelId="{6AB71888-0712-4B32-860F-B4C72188EC9A}" type="parTrans" cxnId="{67C3425D-464F-4B51-8154-486E84B2EE81}">
      <dgm:prSet/>
      <dgm:spPr/>
      <dgm:t>
        <a:bodyPr/>
        <a:lstStyle/>
        <a:p>
          <a:endParaRPr lang="en-US"/>
        </a:p>
      </dgm:t>
    </dgm:pt>
    <dgm:pt modelId="{65336C07-9865-46B2-B47F-C506147C9BFC}" type="sibTrans" cxnId="{67C3425D-464F-4B51-8154-486E84B2EE81}">
      <dgm:prSet/>
      <dgm:spPr/>
      <dgm:t>
        <a:bodyPr/>
        <a:lstStyle/>
        <a:p>
          <a:endParaRPr lang="en-US"/>
        </a:p>
      </dgm:t>
    </dgm:pt>
    <dgm:pt modelId="{DE698144-7251-49A9-8DF1-CFF5CA0A877D}">
      <dgm:prSet phldrT="[Text]" phldr="0"/>
      <dgm:spPr/>
      <dgm:t>
        <a:bodyPr/>
        <a:lstStyle/>
        <a:p>
          <a:r>
            <a:rPr lang="en-US" u="sng" dirty="0"/>
            <a:t>Employment</a:t>
          </a:r>
        </a:p>
      </dgm:t>
    </dgm:pt>
    <dgm:pt modelId="{FC2BE778-6541-4726-89FD-80703175EB0B}" type="parTrans" cxnId="{6A7C9ABF-CA0D-461D-AE24-4DEAB5458375}">
      <dgm:prSet/>
      <dgm:spPr/>
      <dgm:t>
        <a:bodyPr/>
        <a:lstStyle/>
        <a:p>
          <a:endParaRPr lang="en-US"/>
        </a:p>
      </dgm:t>
    </dgm:pt>
    <dgm:pt modelId="{90569470-83FD-44E5-9D0A-3926BA7E327E}" type="sibTrans" cxnId="{6A7C9ABF-CA0D-461D-AE24-4DEAB5458375}">
      <dgm:prSet/>
      <dgm:spPr/>
      <dgm:t>
        <a:bodyPr/>
        <a:lstStyle/>
        <a:p>
          <a:endParaRPr lang="en-US"/>
        </a:p>
      </dgm:t>
    </dgm:pt>
    <dgm:pt modelId="{00EE80E9-69A5-49C6-B1BE-79C4DDC9AD25}">
      <dgm:prSet phldrT="[Text]" phldr="0"/>
      <dgm:spPr/>
      <dgm:t>
        <a:bodyPr/>
        <a:lstStyle/>
        <a:p>
          <a:r>
            <a:rPr lang="en-US" u="sng" dirty="0"/>
            <a:t>Health</a:t>
          </a:r>
        </a:p>
      </dgm:t>
    </dgm:pt>
    <dgm:pt modelId="{C203B868-A649-45B7-84CC-3AC5C71CEBAF}" type="parTrans" cxnId="{16B289EB-B4B2-47CE-A40F-A7BD302E4262}">
      <dgm:prSet/>
      <dgm:spPr/>
      <dgm:t>
        <a:bodyPr/>
        <a:lstStyle/>
        <a:p>
          <a:endParaRPr lang="en-US"/>
        </a:p>
      </dgm:t>
    </dgm:pt>
    <dgm:pt modelId="{AD30ADF5-EBA1-46FF-913B-24DB9D42CB39}" type="sibTrans" cxnId="{16B289EB-B4B2-47CE-A40F-A7BD302E4262}">
      <dgm:prSet/>
      <dgm:spPr/>
      <dgm:t>
        <a:bodyPr/>
        <a:lstStyle/>
        <a:p>
          <a:endParaRPr lang="en-US"/>
        </a:p>
      </dgm:t>
    </dgm:pt>
    <dgm:pt modelId="{EE284496-40A7-4C48-9CB0-7A5C9F2E71AD}">
      <dgm:prSet phldrT="[Text]" phldr="0"/>
      <dgm:spPr/>
      <dgm:t>
        <a:bodyPr/>
        <a:lstStyle/>
        <a:p>
          <a:r>
            <a:rPr lang="en-US" dirty="0"/>
            <a:t>FISMA</a:t>
          </a:r>
        </a:p>
      </dgm:t>
    </dgm:pt>
    <dgm:pt modelId="{2C5DAC92-C02F-4730-A67D-C429CFF9EF0A}" type="parTrans" cxnId="{97586EA3-5248-4E2C-A399-DB8896198271}">
      <dgm:prSet/>
      <dgm:spPr/>
      <dgm:t>
        <a:bodyPr/>
        <a:lstStyle/>
        <a:p>
          <a:endParaRPr lang="en-US"/>
        </a:p>
      </dgm:t>
    </dgm:pt>
    <dgm:pt modelId="{EB42CF95-84B5-424D-90AF-979357C34E83}" type="sibTrans" cxnId="{97586EA3-5248-4E2C-A399-DB8896198271}">
      <dgm:prSet/>
      <dgm:spPr/>
      <dgm:t>
        <a:bodyPr/>
        <a:lstStyle/>
        <a:p>
          <a:endParaRPr lang="en-US"/>
        </a:p>
      </dgm:t>
    </dgm:pt>
    <dgm:pt modelId="{F00D2C99-7011-4E9A-97D6-067FE40C4C7B}">
      <dgm:prSet phldrT="[Text]" phldr="0"/>
      <dgm:spPr/>
      <dgm:t>
        <a:bodyPr/>
        <a:lstStyle/>
        <a:p>
          <a:r>
            <a:rPr lang="en-US" dirty="0"/>
            <a:t>Agency Regulations</a:t>
          </a:r>
        </a:p>
      </dgm:t>
    </dgm:pt>
    <dgm:pt modelId="{8BD6D4CD-806C-4674-B636-BDEC224D2DBF}" type="parTrans" cxnId="{0EE9F4C1-ACE4-4D18-8FF0-F1DD32F4577E}">
      <dgm:prSet/>
      <dgm:spPr/>
      <dgm:t>
        <a:bodyPr/>
        <a:lstStyle/>
        <a:p>
          <a:endParaRPr lang="en-US"/>
        </a:p>
      </dgm:t>
    </dgm:pt>
    <dgm:pt modelId="{AA0D9206-1CE3-4DE7-B6CD-28296F0F7E1D}" type="sibTrans" cxnId="{0EE9F4C1-ACE4-4D18-8FF0-F1DD32F4577E}">
      <dgm:prSet/>
      <dgm:spPr/>
      <dgm:t>
        <a:bodyPr/>
        <a:lstStyle/>
        <a:p>
          <a:endParaRPr lang="en-US"/>
        </a:p>
      </dgm:t>
    </dgm:pt>
    <dgm:pt modelId="{A4243894-FFBC-450A-9509-15A792098E73}">
      <dgm:prSet phldrT="[Text]" phldr="0"/>
      <dgm:spPr/>
      <dgm:t>
        <a:bodyPr/>
        <a:lstStyle/>
        <a:p>
          <a:r>
            <a:rPr lang="en-US" dirty="0"/>
            <a:t>Drivers Privacy Protection Act</a:t>
          </a:r>
        </a:p>
      </dgm:t>
    </dgm:pt>
    <dgm:pt modelId="{9C5251B1-F8F5-4E61-A948-390D7E8FC0C1}" type="parTrans" cxnId="{F1394AAB-D66C-4A8E-88A6-30168F971D69}">
      <dgm:prSet/>
      <dgm:spPr/>
      <dgm:t>
        <a:bodyPr/>
        <a:lstStyle/>
        <a:p>
          <a:endParaRPr lang="en-US"/>
        </a:p>
      </dgm:t>
    </dgm:pt>
    <dgm:pt modelId="{36B3DCAB-612A-45FD-832E-E2B2EDDBA60E}" type="sibTrans" cxnId="{F1394AAB-D66C-4A8E-88A6-30168F971D69}">
      <dgm:prSet/>
      <dgm:spPr/>
      <dgm:t>
        <a:bodyPr/>
        <a:lstStyle/>
        <a:p>
          <a:endParaRPr lang="en-US"/>
        </a:p>
      </dgm:t>
    </dgm:pt>
    <dgm:pt modelId="{C8EA3DFA-B69C-4882-B960-D1C8BDFEB284}">
      <dgm:prSet phldrT="[Text]" phldr="0"/>
      <dgm:spPr/>
      <dgm:t>
        <a:bodyPr/>
        <a:lstStyle/>
        <a:p>
          <a:r>
            <a:rPr lang="en-US"/>
            <a:t>E-Government Act</a:t>
          </a:r>
          <a:endParaRPr lang="en-US" dirty="0"/>
        </a:p>
      </dgm:t>
    </dgm:pt>
    <dgm:pt modelId="{A36F9A0A-2D38-4B97-9F63-ECA7EAFB487C}" type="parTrans" cxnId="{1C9FB0A5-9763-413D-9A9A-B97BAA56EC51}">
      <dgm:prSet/>
      <dgm:spPr/>
      <dgm:t>
        <a:bodyPr/>
        <a:lstStyle/>
        <a:p>
          <a:endParaRPr lang="en-US"/>
        </a:p>
      </dgm:t>
    </dgm:pt>
    <dgm:pt modelId="{9CC07082-0511-4308-80C3-C1D43FB3E5DE}" type="sibTrans" cxnId="{1C9FB0A5-9763-413D-9A9A-B97BAA56EC51}">
      <dgm:prSet/>
      <dgm:spPr/>
      <dgm:t>
        <a:bodyPr/>
        <a:lstStyle/>
        <a:p>
          <a:endParaRPr lang="en-US"/>
        </a:p>
      </dgm:t>
    </dgm:pt>
    <dgm:pt modelId="{850C32E5-4E58-43C2-98B8-E40218726E9E}">
      <dgm:prSet phldrT="[Text]" phldr="0"/>
      <dgm:spPr/>
      <dgm:t>
        <a:bodyPr/>
        <a:lstStyle/>
        <a:p>
          <a:r>
            <a:rPr lang="en-US" dirty="0"/>
            <a:t>All states have laws</a:t>
          </a:r>
        </a:p>
      </dgm:t>
    </dgm:pt>
    <dgm:pt modelId="{D04AFABA-54C3-4E61-95FB-48C40739C4D9}" type="parTrans" cxnId="{AE4065DF-E757-4E7C-AC24-9744D8D09EF1}">
      <dgm:prSet/>
      <dgm:spPr/>
      <dgm:t>
        <a:bodyPr/>
        <a:lstStyle/>
        <a:p>
          <a:endParaRPr lang="en-US"/>
        </a:p>
      </dgm:t>
    </dgm:pt>
    <dgm:pt modelId="{8273A029-7801-457D-A365-33CB141BEDC3}" type="sibTrans" cxnId="{AE4065DF-E757-4E7C-AC24-9744D8D09EF1}">
      <dgm:prSet/>
      <dgm:spPr/>
      <dgm:t>
        <a:bodyPr/>
        <a:lstStyle/>
        <a:p>
          <a:endParaRPr lang="en-US"/>
        </a:p>
      </dgm:t>
    </dgm:pt>
    <dgm:pt modelId="{FBF53C28-0024-4396-9302-82F95A942C65}">
      <dgm:prSet phldrT="[Text]" phldr="0"/>
      <dgm:spPr/>
      <dgm:t>
        <a:bodyPr/>
        <a:lstStyle/>
        <a:p>
          <a:r>
            <a:rPr lang="en-US" u="sng" dirty="0"/>
            <a:t>Telecommunications</a:t>
          </a:r>
        </a:p>
      </dgm:t>
    </dgm:pt>
    <dgm:pt modelId="{BC8850B2-90EF-42F2-BEEA-1CED194ECB0A}" type="parTrans" cxnId="{2AEAFF84-723A-4B0C-940E-46DA05718FD1}">
      <dgm:prSet/>
      <dgm:spPr/>
      <dgm:t>
        <a:bodyPr/>
        <a:lstStyle/>
        <a:p>
          <a:endParaRPr lang="en-US"/>
        </a:p>
      </dgm:t>
    </dgm:pt>
    <dgm:pt modelId="{E8EFDC0F-E3B5-4890-8AFC-FA078D00C2E5}" type="sibTrans" cxnId="{2AEAFF84-723A-4B0C-940E-46DA05718FD1}">
      <dgm:prSet/>
      <dgm:spPr/>
      <dgm:t>
        <a:bodyPr/>
        <a:lstStyle/>
        <a:p>
          <a:endParaRPr lang="en-US"/>
        </a:p>
      </dgm:t>
    </dgm:pt>
    <dgm:pt modelId="{D7E70EDD-65CB-40AD-AB1C-AB2E37629AA9}">
      <dgm:prSet phldrT="[Text]" phldr="0"/>
      <dgm:spPr/>
      <dgm:t>
        <a:bodyPr/>
        <a:lstStyle/>
        <a:p>
          <a:r>
            <a:rPr lang="en-US" u="sng" dirty="0"/>
            <a:t>Children and Education</a:t>
          </a:r>
        </a:p>
      </dgm:t>
    </dgm:pt>
    <dgm:pt modelId="{AEF36E51-E657-415F-A41A-426461966319}" type="parTrans" cxnId="{BEBC6A02-D511-476F-BB2C-EC23E969F7AA}">
      <dgm:prSet/>
      <dgm:spPr/>
      <dgm:t>
        <a:bodyPr/>
        <a:lstStyle/>
        <a:p>
          <a:endParaRPr lang="en-US"/>
        </a:p>
      </dgm:t>
    </dgm:pt>
    <dgm:pt modelId="{84244D41-93FE-45C6-9420-78D44AC12BF1}" type="sibTrans" cxnId="{BEBC6A02-D511-476F-BB2C-EC23E969F7AA}">
      <dgm:prSet/>
      <dgm:spPr/>
      <dgm:t>
        <a:bodyPr/>
        <a:lstStyle/>
        <a:p>
          <a:endParaRPr lang="en-US"/>
        </a:p>
      </dgm:t>
    </dgm:pt>
    <dgm:pt modelId="{EE1CC404-15EF-432B-AD1F-CE92C7418CB9}">
      <dgm:prSet phldrT="[Text]" phldr="0"/>
      <dgm:spPr/>
      <dgm:t>
        <a:bodyPr/>
        <a:lstStyle/>
        <a:p>
          <a:r>
            <a:rPr lang="en-US" dirty="0"/>
            <a:t>GLBA</a:t>
          </a:r>
        </a:p>
      </dgm:t>
    </dgm:pt>
    <dgm:pt modelId="{DF76EF46-E2EC-4203-B3D3-9562ADB2E8B5}" type="parTrans" cxnId="{14213182-C7BA-4A46-A2C6-1969E655FC1D}">
      <dgm:prSet/>
      <dgm:spPr/>
      <dgm:t>
        <a:bodyPr/>
        <a:lstStyle/>
        <a:p>
          <a:endParaRPr lang="en-US"/>
        </a:p>
      </dgm:t>
    </dgm:pt>
    <dgm:pt modelId="{3150C355-FB15-4132-9D03-37D72F9E32F7}" type="sibTrans" cxnId="{14213182-C7BA-4A46-A2C6-1969E655FC1D}">
      <dgm:prSet/>
      <dgm:spPr/>
      <dgm:t>
        <a:bodyPr/>
        <a:lstStyle/>
        <a:p>
          <a:endParaRPr lang="en-US"/>
        </a:p>
      </dgm:t>
    </dgm:pt>
    <dgm:pt modelId="{24C15D65-534E-45A1-8F49-CE03162513FA}">
      <dgm:prSet phldrT="[Text]" phldr="0"/>
      <dgm:spPr/>
      <dgm:t>
        <a:bodyPr/>
        <a:lstStyle/>
        <a:p>
          <a:r>
            <a:rPr lang="en-US"/>
            <a:t>Federal Credit Reporting Act (FCRA) amended by Fair and Accurate Credit Transactions Act</a:t>
          </a:r>
          <a:endParaRPr lang="en-US" dirty="0"/>
        </a:p>
      </dgm:t>
    </dgm:pt>
    <dgm:pt modelId="{3A1CBA79-3248-4639-B63D-E76DDBA634BA}" type="parTrans" cxnId="{E819DB21-AD06-480D-ADBD-8CE5CA5031FF}">
      <dgm:prSet/>
      <dgm:spPr/>
      <dgm:t>
        <a:bodyPr/>
        <a:lstStyle/>
        <a:p>
          <a:endParaRPr lang="en-US"/>
        </a:p>
      </dgm:t>
    </dgm:pt>
    <dgm:pt modelId="{E9D64A94-24FA-4D99-8A52-DAC797621CD6}" type="sibTrans" cxnId="{E819DB21-AD06-480D-ADBD-8CE5CA5031FF}">
      <dgm:prSet/>
      <dgm:spPr/>
      <dgm:t>
        <a:bodyPr/>
        <a:lstStyle/>
        <a:p>
          <a:endParaRPr lang="en-US"/>
        </a:p>
      </dgm:t>
    </dgm:pt>
    <dgm:pt modelId="{A3F00136-4FF6-4DC1-BB49-79F33C0B6A00}">
      <dgm:prSet phldrT="[Text]" phldr="0"/>
      <dgm:spPr/>
      <dgm:t>
        <a:bodyPr/>
        <a:lstStyle/>
        <a:p>
          <a:r>
            <a:rPr lang="en-US" dirty="0"/>
            <a:t>Right to Financial Privacy Act</a:t>
          </a:r>
        </a:p>
      </dgm:t>
    </dgm:pt>
    <dgm:pt modelId="{2D6A1DB7-CE56-4C5A-8A06-597394562148}" type="parTrans" cxnId="{774665AF-2234-4B4B-8005-7139CCAED5BF}">
      <dgm:prSet/>
      <dgm:spPr/>
      <dgm:t>
        <a:bodyPr/>
        <a:lstStyle/>
        <a:p>
          <a:endParaRPr lang="en-US"/>
        </a:p>
      </dgm:t>
    </dgm:pt>
    <dgm:pt modelId="{4D956DDC-14F7-4EDA-A397-C05D104C5B35}" type="sibTrans" cxnId="{774665AF-2234-4B4B-8005-7139CCAED5BF}">
      <dgm:prSet/>
      <dgm:spPr/>
      <dgm:t>
        <a:bodyPr/>
        <a:lstStyle/>
        <a:p>
          <a:endParaRPr lang="en-US"/>
        </a:p>
      </dgm:t>
    </dgm:pt>
    <dgm:pt modelId="{87B9B565-A5E7-4280-8B09-1D6BF984289E}">
      <dgm:prSet phldrT="[Text]" phldr="0"/>
      <dgm:spPr/>
      <dgm:t>
        <a:bodyPr/>
        <a:lstStyle/>
        <a:p>
          <a:r>
            <a:rPr lang="en-US"/>
            <a:t>Telecommunications Act 1996</a:t>
          </a:r>
          <a:endParaRPr lang="en-US" dirty="0"/>
        </a:p>
      </dgm:t>
    </dgm:pt>
    <dgm:pt modelId="{D4577ED8-1E5E-4E26-A666-C4E7B3A5AF32}" type="parTrans" cxnId="{F1A6B3DB-2D3F-40E9-839C-205DC007B462}">
      <dgm:prSet/>
      <dgm:spPr/>
      <dgm:t>
        <a:bodyPr/>
        <a:lstStyle/>
        <a:p>
          <a:endParaRPr lang="en-US"/>
        </a:p>
      </dgm:t>
    </dgm:pt>
    <dgm:pt modelId="{0DF76517-FDDD-43D8-A0A0-C1DC3ABB0CE2}" type="sibTrans" cxnId="{F1A6B3DB-2D3F-40E9-839C-205DC007B462}">
      <dgm:prSet/>
      <dgm:spPr/>
      <dgm:t>
        <a:bodyPr/>
        <a:lstStyle/>
        <a:p>
          <a:endParaRPr lang="en-US"/>
        </a:p>
      </dgm:t>
    </dgm:pt>
    <dgm:pt modelId="{8487330A-D75C-4C4B-8B2E-A2C74BAFDF0C}">
      <dgm:prSet phldrT="[Text]" phldr="0"/>
      <dgm:spPr/>
      <dgm:t>
        <a:bodyPr/>
        <a:lstStyle/>
        <a:p>
          <a:r>
            <a:rPr lang="en-US"/>
            <a:t>Electronic Communications Privacy Act</a:t>
          </a:r>
          <a:endParaRPr lang="en-US" dirty="0"/>
        </a:p>
      </dgm:t>
    </dgm:pt>
    <dgm:pt modelId="{2E878671-B81B-4F8C-ACEA-EAB749C901E2}" type="parTrans" cxnId="{1C7C5B9E-1D23-4B3D-93C6-954941BC2034}">
      <dgm:prSet/>
      <dgm:spPr/>
      <dgm:t>
        <a:bodyPr/>
        <a:lstStyle/>
        <a:p>
          <a:endParaRPr lang="en-US"/>
        </a:p>
      </dgm:t>
    </dgm:pt>
    <dgm:pt modelId="{829F8730-3604-40EF-94CC-EB8A55B00495}" type="sibTrans" cxnId="{1C7C5B9E-1D23-4B3D-93C6-954941BC2034}">
      <dgm:prSet/>
      <dgm:spPr/>
      <dgm:t>
        <a:bodyPr/>
        <a:lstStyle/>
        <a:p>
          <a:endParaRPr lang="en-US"/>
        </a:p>
      </dgm:t>
    </dgm:pt>
    <dgm:pt modelId="{48711E96-F277-44EF-8E10-5D7792889BA2}">
      <dgm:prSet phldrT="[Text]" phldr="0"/>
      <dgm:spPr/>
      <dgm:t>
        <a:bodyPr/>
        <a:lstStyle/>
        <a:p>
          <a:r>
            <a:rPr lang="en-US" dirty="0"/>
            <a:t>Cable Communications Policy Act</a:t>
          </a:r>
        </a:p>
      </dgm:t>
    </dgm:pt>
    <dgm:pt modelId="{C5E3A4E5-39F4-4AFB-916A-F5A290B106FC}" type="parTrans" cxnId="{FBB63983-D0E3-4F22-A6AC-6877810731C3}">
      <dgm:prSet/>
      <dgm:spPr/>
      <dgm:t>
        <a:bodyPr/>
        <a:lstStyle/>
        <a:p>
          <a:endParaRPr lang="en-US"/>
        </a:p>
      </dgm:t>
    </dgm:pt>
    <dgm:pt modelId="{CCB3A456-5A3E-4CA7-8784-982AF6F79795}" type="sibTrans" cxnId="{FBB63983-D0E3-4F22-A6AC-6877810731C3}">
      <dgm:prSet/>
      <dgm:spPr/>
      <dgm:t>
        <a:bodyPr/>
        <a:lstStyle/>
        <a:p>
          <a:endParaRPr lang="en-US"/>
        </a:p>
      </dgm:t>
    </dgm:pt>
    <dgm:pt modelId="{C93A4D1B-35EE-475A-B618-D7CC363BB380}">
      <dgm:prSet phldrT="[Text]" phldr="0"/>
      <dgm:spPr/>
      <dgm:t>
        <a:bodyPr/>
        <a:lstStyle/>
        <a:p>
          <a:r>
            <a:rPr lang="en-US" dirty="0"/>
            <a:t>Health Insurance Portability and Accountability Act (HIPAA)</a:t>
          </a:r>
        </a:p>
      </dgm:t>
    </dgm:pt>
    <dgm:pt modelId="{4CA2E590-DFBB-47A0-A87C-D9342CAD0D8B}" type="parTrans" cxnId="{7CD33389-E7D4-4553-9781-8932D729DB00}">
      <dgm:prSet/>
      <dgm:spPr/>
      <dgm:t>
        <a:bodyPr/>
        <a:lstStyle/>
        <a:p>
          <a:endParaRPr lang="en-US"/>
        </a:p>
      </dgm:t>
    </dgm:pt>
    <dgm:pt modelId="{56F1AB8E-DEE2-46B9-94B9-42D9DE448ED4}" type="sibTrans" cxnId="{7CD33389-E7D4-4553-9781-8932D729DB00}">
      <dgm:prSet/>
      <dgm:spPr/>
      <dgm:t>
        <a:bodyPr/>
        <a:lstStyle/>
        <a:p>
          <a:endParaRPr lang="en-US"/>
        </a:p>
      </dgm:t>
    </dgm:pt>
    <dgm:pt modelId="{8950A507-7BB5-4209-A345-5821A82C10EE}">
      <dgm:prSet phldrT="[Text]" phldr="0"/>
      <dgm:spPr/>
      <dgm:t>
        <a:bodyPr/>
        <a:lstStyle/>
        <a:p>
          <a:r>
            <a:rPr lang="en-US" dirty="0"/>
            <a:t>Health Information Technology for Clinical  and Economic Health Act (HITECH)</a:t>
          </a:r>
        </a:p>
      </dgm:t>
    </dgm:pt>
    <dgm:pt modelId="{22DF5A48-6B86-49B4-BF10-82B356ACDE36}" type="parTrans" cxnId="{A2834833-306E-44F8-BB58-429173B723A1}">
      <dgm:prSet/>
      <dgm:spPr/>
      <dgm:t>
        <a:bodyPr/>
        <a:lstStyle/>
        <a:p>
          <a:endParaRPr lang="en-US"/>
        </a:p>
      </dgm:t>
    </dgm:pt>
    <dgm:pt modelId="{1FD8953B-B6C6-44A5-8815-E57A29CA699E}" type="sibTrans" cxnId="{A2834833-306E-44F8-BB58-429173B723A1}">
      <dgm:prSet/>
      <dgm:spPr/>
      <dgm:t>
        <a:bodyPr/>
        <a:lstStyle/>
        <a:p>
          <a:endParaRPr lang="en-US"/>
        </a:p>
      </dgm:t>
    </dgm:pt>
    <dgm:pt modelId="{D8646373-DC20-4792-96F5-F47149A87284}">
      <dgm:prSet phldrT="[Text]" phldr="0"/>
      <dgm:spPr/>
      <dgm:t>
        <a:bodyPr/>
        <a:lstStyle/>
        <a:p>
          <a:r>
            <a:rPr lang="en-US" dirty="0"/>
            <a:t>Genetic Information Nondiscrimination Act</a:t>
          </a:r>
        </a:p>
      </dgm:t>
    </dgm:pt>
    <dgm:pt modelId="{8A973F60-DCAD-433A-AE9A-147E64EDDD30}" type="parTrans" cxnId="{D910A78E-471D-4892-BAA2-6556BFEFB7D3}">
      <dgm:prSet/>
      <dgm:spPr/>
      <dgm:t>
        <a:bodyPr/>
        <a:lstStyle/>
        <a:p>
          <a:endParaRPr lang="en-US"/>
        </a:p>
      </dgm:t>
    </dgm:pt>
    <dgm:pt modelId="{38BF4FA4-C272-4943-90D3-4FD80792BFF5}" type="sibTrans" cxnId="{D910A78E-471D-4892-BAA2-6556BFEFB7D3}">
      <dgm:prSet/>
      <dgm:spPr/>
      <dgm:t>
        <a:bodyPr/>
        <a:lstStyle/>
        <a:p>
          <a:endParaRPr lang="en-US"/>
        </a:p>
      </dgm:t>
    </dgm:pt>
    <dgm:pt modelId="{8BBB7B01-21D7-4AEB-8D84-FDE4BFBBD221}">
      <dgm:prSet phldrT="[Text]" phldr="0"/>
      <dgm:spPr/>
      <dgm:t>
        <a:bodyPr/>
        <a:lstStyle/>
        <a:p>
          <a:r>
            <a:rPr lang="en-US"/>
            <a:t>Washington State My Health My Data Act</a:t>
          </a:r>
          <a:endParaRPr lang="en-US" dirty="0"/>
        </a:p>
      </dgm:t>
    </dgm:pt>
    <dgm:pt modelId="{947AE33D-A21B-4AD7-BBCC-D65BDE79A3BD}" type="parTrans" cxnId="{4F6E2736-38A3-48A8-AB9F-171A446B8647}">
      <dgm:prSet/>
      <dgm:spPr/>
      <dgm:t>
        <a:bodyPr/>
        <a:lstStyle/>
        <a:p>
          <a:endParaRPr lang="en-US"/>
        </a:p>
      </dgm:t>
    </dgm:pt>
    <dgm:pt modelId="{E0A373AB-C2C1-4399-B722-39B4E2771CF5}" type="sibTrans" cxnId="{4F6E2736-38A3-48A8-AB9F-171A446B8647}">
      <dgm:prSet/>
      <dgm:spPr/>
      <dgm:t>
        <a:bodyPr/>
        <a:lstStyle/>
        <a:p>
          <a:endParaRPr lang="en-US"/>
        </a:p>
      </dgm:t>
    </dgm:pt>
    <dgm:pt modelId="{AB75E52F-8B0B-4389-AF37-3F0AEF305183}">
      <dgm:prSet phldrT="[Text]" phldr="0"/>
      <dgm:spPr/>
      <dgm:t>
        <a:bodyPr/>
        <a:lstStyle/>
        <a:p>
          <a:r>
            <a:rPr lang="en-US" dirty="0"/>
            <a:t>State Consumer Privacy Laws</a:t>
          </a:r>
        </a:p>
      </dgm:t>
    </dgm:pt>
    <dgm:pt modelId="{1374C815-FB5E-4D78-A358-CBED3C44AD6B}" type="parTrans" cxnId="{2D8CA157-6BB2-419B-9782-7C176B706058}">
      <dgm:prSet/>
      <dgm:spPr/>
      <dgm:t>
        <a:bodyPr/>
        <a:lstStyle/>
        <a:p>
          <a:endParaRPr lang="en-US"/>
        </a:p>
      </dgm:t>
    </dgm:pt>
    <dgm:pt modelId="{EF491064-AD8D-4FC5-8B66-D52EF1306919}" type="sibTrans" cxnId="{2D8CA157-6BB2-419B-9782-7C176B706058}">
      <dgm:prSet/>
      <dgm:spPr/>
      <dgm:t>
        <a:bodyPr/>
        <a:lstStyle/>
        <a:p>
          <a:endParaRPr lang="en-US"/>
        </a:p>
      </dgm:t>
    </dgm:pt>
    <dgm:pt modelId="{15367085-4751-4A0A-81F4-392CE5D6B8C5}">
      <dgm:prSet phldrT="[Text]" phldr="0"/>
      <dgm:spPr/>
      <dgm:t>
        <a:bodyPr/>
        <a:lstStyle/>
        <a:p>
          <a:r>
            <a:rPr lang="en-US" dirty="0"/>
            <a:t>Nevada SB 370</a:t>
          </a:r>
        </a:p>
      </dgm:t>
    </dgm:pt>
    <dgm:pt modelId="{00B5F5E2-B128-4FB3-A11E-0559DF914B96}" type="parTrans" cxnId="{F0BB5298-FC4D-4AB9-918D-A463D18688CD}">
      <dgm:prSet/>
      <dgm:spPr/>
      <dgm:t>
        <a:bodyPr/>
        <a:lstStyle/>
        <a:p>
          <a:endParaRPr lang="en-US"/>
        </a:p>
      </dgm:t>
    </dgm:pt>
    <dgm:pt modelId="{DFCAE424-A662-4E8C-910C-5A85E35951BB}" type="sibTrans" cxnId="{F0BB5298-FC4D-4AB9-918D-A463D18688CD}">
      <dgm:prSet/>
      <dgm:spPr/>
      <dgm:t>
        <a:bodyPr/>
        <a:lstStyle/>
        <a:p>
          <a:endParaRPr lang="en-US"/>
        </a:p>
      </dgm:t>
    </dgm:pt>
    <dgm:pt modelId="{C76E7D16-24D6-4B05-915C-CC4F8A5220A4}">
      <dgm:prSet phldrT="[Text]" phldr="0"/>
      <dgm:spPr/>
      <dgm:t>
        <a:bodyPr/>
        <a:lstStyle/>
        <a:p>
          <a:r>
            <a:rPr lang="en-US" dirty="0"/>
            <a:t>State financial privacy laws</a:t>
          </a:r>
        </a:p>
      </dgm:t>
    </dgm:pt>
    <dgm:pt modelId="{5E6275BD-4833-4FC4-AAFE-20668367D6AE}" type="parTrans" cxnId="{52311F93-4278-4072-88B7-42E737BF0F80}">
      <dgm:prSet/>
      <dgm:spPr/>
      <dgm:t>
        <a:bodyPr/>
        <a:lstStyle/>
        <a:p>
          <a:endParaRPr lang="en-US"/>
        </a:p>
      </dgm:t>
    </dgm:pt>
    <dgm:pt modelId="{E028A7BA-3203-4C79-AB18-2C692057E1FA}" type="sibTrans" cxnId="{52311F93-4278-4072-88B7-42E737BF0F80}">
      <dgm:prSet/>
      <dgm:spPr/>
      <dgm:t>
        <a:bodyPr/>
        <a:lstStyle/>
        <a:p>
          <a:endParaRPr lang="en-US"/>
        </a:p>
      </dgm:t>
    </dgm:pt>
    <dgm:pt modelId="{7B5D8F07-8888-44A4-BE59-50A1B69B1C5D}">
      <dgm:prSet phldrT="[Text]" phldr="0"/>
      <dgm:spPr/>
      <dgm:t>
        <a:bodyPr/>
        <a:lstStyle/>
        <a:p>
          <a:r>
            <a:rPr lang="en-US" dirty="0"/>
            <a:t>American Disability Act</a:t>
          </a:r>
        </a:p>
      </dgm:t>
    </dgm:pt>
    <dgm:pt modelId="{CDD82885-6233-4A3B-8DD0-D463266AE222}" type="parTrans" cxnId="{25112D97-45BD-4464-BF11-010A9F4934E3}">
      <dgm:prSet/>
      <dgm:spPr/>
      <dgm:t>
        <a:bodyPr/>
        <a:lstStyle/>
        <a:p>
          <a:endParaRPr lang="en-US"/>
        </a:p>
      </dgm:t>
    </dgm:pt>
    <dgm:pt modelId="{217C3CDF-544E-4829-A2C7-40B9E9DA1D62}" type="sibTrans" cxnId="{25112D97-45BD-4464-BF11-010A9F4934E3}">
      <dgm:prSet/>
      <dgm:spPr/>
      <dgm:t>
        <a:bodyPr/>
        <a:lstStyle/>
        <a:p>
          <a:endParaRPr lang="en-US"/>
        </a:p>
      </dgm:t>
    </dgm:pt>
    <dgm:pt modelId="{62FA0716-880E-4109-9E28-F2EB615CE5F9}">
      <dgm:prSet phldrT="[Text]" phldr="0"/>
      <dgm:spPr/>
      <dgm:t>
        <a:bodyPr/>
        <a:lstStyle/>
        <a:p>
          <a:r>
            <a:rPr lang="en-US" dirty="0"/>
            <a:t>HIPAA – Group health plans</a:t>
          </a:r>
        </a:p>
      </dgm:t>
    </dgm:pt>
    <dgm:pt modelId="{9A07E5AF-F8A8-4F39-9C7F-04BA0ED642E9}" type="parTrans" cxnId="{4315F933-E7F1-41EF-BAAC-99E1793AB034}">
      <dgm:prSet/>
      <dgm:spPr/>
      <dgm:t>
        <a:bodyPr/>
        <a:lstStyle/>
        <a:p>
          <a:endParaRPr lang="en-US"/>
        </a:p>
      </dgm:t>
    </dgm:pt>
    <dgm:pt modelId="{DEB8CEB4-22C9-41F8-95D8-4C2BB7964B72}" type="sibTrans" cxnId="{4315F933-E7F1-41EF-BAAC-99E1793AB034}">
      <dgm:prSet/>
      <dgm:spPr/>
      <dgm:t>
        <a:bodyPr/>
        <a:lstStyle/>
        <a:p>
          <a:endParaRPr lang="en-US"/>
        </a:p>
      </dgm:t>
    </dgm:pt>
    <dgm:pt modelId="{932AFCBA-CEBB-49BE-A22A-599E7DA3B52D}">
      <dgm:prSet phldrT="[Text]" phldr="0"/>
      <dgm:spPr/>
      <dgm:t>
        <a:bodyPr/>
        <a:lstStyle/>
        <a:p>
          <a:r>
            <a:rPr lang="en-US" dirty="0"/>
            <a:t>FCRA </a:t>
          </a:r>
        </a:p>
      </dgm:t>
    </dgm:pt>
    <dgm:pt modelId="{2B51ABC7-BDB7-4CC9-B059-F6597ED6547E}" type="parTrans" cxnId="{CF347B01-7EF0-4897-9916-A30B22B1FDF9}">
      <dgm:prSet/>
      <dgm:spPr/>
      <dgm:t>
        <a:bodyPr/>
        <a:lstStyle/>
        <a:p>
          <a:endParaRPr lang="en-US"/>
        </a:p>
      </dgm:t>
    </dgm:pt>
    <dgm:pt modelId="{7B51D7CD-838C-462C-97D2-8839224C9A27}" type="sibTrans" cxnId="{CF347B01-7EF0-4897-9916-A30B22B1FDF9}">
      <dgm:prSet/>
      <dgm:spPr/>
      <dgm:t>
        <a:bodyPr/>
        <a:lstStyle/>
        <a:p>
          <a:endParaRPr lang="en-US"/>
        </a:p>
      </dgm:t>
    </dgm:pt>
    <dgm:pt modelId="{0D05428C-5ACD-414A-A862-82119014202A}">
      <dgm:prSet phldrT="[Text]" phldr="0"/>
      <dgm:spPr/>
      <dgm:t>
        <a:bodyPr/>
        <a:lstStyle/>
        <a:p>
          <a:r>
            <a:rPr lang="en-US" dirty="0"/>
            <a:t>CCPA and other state laws related to processing non-employment data</a:t>
          </a:r>
        </a:p>
      </dgm:t>
    </dgm:pt>
    <dgm:pt modelId="{5F49C31E-AF89-4614-9DF3-8ED12EDA223C}" type="parTrans" cxnId="{5CBEB77C-FECB-42E2-B0A6-AC0B218850F2}">
      <dgm:prSet/>
      <dgm:spPr/>
      <dgm:t>
        <a:bodyPr/>
        <a:lstStyle/>
        <a:p>
          <a:endParaRPr lang="en-US"/>
        </a:p>
      </dgm:t>
    </dgm:pt>
    <dgm:pt modelId="{C9D1141A-7BB7-49B0-9C85-F847DE173366}" type="sibTrans" cxnId="{5CBEB77C-FECB-42E2-B0A6-AC0B218850F2}">
      <dgm:prSet/>
      <dgm:spPr/>
      <dgm:t>
        <a:bodyPr/>
        <a:lstStyle/>
        <a:p>
          <a:endParaRPr lang="en-US"/>
        </a:p>
      </dgm:t>
    </dgm:pt>
    <dgm:pt modelId="{1F7E64D0-799D-4E5E-9CC1-A4FFBE55284F}">
      <dgm:prSet phldrT="[Text]" phldr="0"/>
      <dgm:spPr/>
      <dgm:t>
        <a:bodyPr/>
        <a:lstStyle/>
        <a:p>
          <a:r>
            <a:rPr lang="en-US" dirty="0"/>
            <a:t>State AI Privacy Laws – limit automated processing without human intervention</a:t>
          </a:r>
        </a:p>
      </dgm:t>
    </dgm:pt>
    <dgm:pt modelId="{AD465703-0F8E-4A69-B3C3-209A77B04EDD}" type="parTrans" cxnId="{296B2404-44F5-446F-BC8C-52A7C7E3CD05}">
      <dgm:prSet/>
      <dgm:spPr/>
      <dgm:t>
        <a:bodyPr/>
        <a:lstStyle/>
        <a:p>
          <a:endParaRPr lang="en-US"/>
        </a:p>
      </dgm:t>
    </dgm:pt>
    <dgm:pt modelId="{75FEFEF8-F384-418C-BBEE-AB639768BEEA}" type="sibTrans" cxnId="{296B2404-44F5-446F-BC8C-52A7C7E3CD05}">
      <dgm:prSet/>
      <dgm:spPr/>
      <dgm:t>
        <a:bodyPr/>
        <a:lstStyle/>
        <a:p>
          <a:endParaRPr lang="en-US"/>
        </a:p>
      </dgm:t>
    </dgm:pt>
    <dgm:pt modelId="{807B2893-B120-4908-AA06-EDB5484D19ED}">
      <dgm:prSet phldrT="[Text]" phldr="0"/>
      <dgm:spPr/>
      <dgm:t>
        <a:bodyPr/>
        <a:lstStyle/>
        <a:p>
          <a:r>
            <a:rPr lang="en-US" dirty="0"/>
            <a:t>Illinois, TX, Washington, Colorado</a:t>
          </a:r>
        </a:p>
      </dgm:t>
    </dgm:pt>
    <dgm:pt modelId="{7FF6C73B-527D-4CF8-94FB-CDD908DC3EC0}" type="parTrans" cxnId="{7CBC1087-1FF4-40CF-93A5-C0AEA6AD6B6C}">
      <dgm:prSet/>
      <dgm:spPr/>
      <dgm:t>
        <a:bodyPr/>
        <a:lstStyle/>
        <a:p>
          <a:endParaRPr lang="en-US"/>
        </a:p>
      </dgm:t>
    </dgm:pt>
    <dgm:pt modelId="{6F2071FC-E224-4894-94CB-2804E7AFB6CD}" type="sibTrans" cxnId="{7CBC1087-1FF4-40CF-93A5-C0AEA6AD6B6C}">
      <dgm:prSet/>
      <dgm:spPr/>
      <dgm:t>
        <a:bodyPr/>
        <a:lstStyle/>
        <a:p>
          <a:endParaRPr lang="en-US"/>
        </a:p>
      </dgm:t>
    </dgm:pt>
    <dgm:pt modelId="{4A8ECD91-ACD4-4697-BB62-AA3540408371}">
      <dgm:prSet phldrT="[Text]" phldr="0"/>
      <dgm:spPr/>
      <dgm:t>
        <a:bodyPr/>
        <a:lstStyle/>
        <a:p>
          <a:r>
            <a:rPr lang="en-US" dirty="0"/>
            <a:t>State Biometric Privacy Laws</a:t>
          </a:r>
        </a:p>
      </dgm:t>
    </dgm:pt>
    <dgm:pt modelId="{E9E60A2C-F293-4C12-A67A-7DADF91CB2D8}" type="parTrans" cxnId="{B6566379-E664-49F9-BE36-0E845771BA32}">
      <dgm:prSet/>
      <dgm:spPr/>
      <dgm:t>
        <a:bodyPr/>
        <a:lstStyle/>
        <a:p>
          <a:endParaRPr lang="en-US"/>
        </a:p>
      </dgm:t>
    </dgm:pt>
    <dgm:pt modelId="{E68AAAC1-BD6D-4A67-BE17-670F50CBB09D}" type="sibTrans" cxnId="{B6566379-E664-49F9-BE36-0E845771BA32}">
      <dgm:prSet/>
      <dgm:spPr/>
      <dgm:t>
        <a:bodyPr/>
        <a:lstStyle/>
        <a:p>
          <a:endParaRPr lang="en-US"/>
        </a:p>
      </dgm:t>
    </dgm:pt>
    <dgm:pt modelId="{23C1AD82-A9AA-4579-89B6-F933937CBF8F}">
      <dgm:prSet phldrT="[Text]" phldr="0"/>
      <dgm:spPr/>
      <dgm:t>
        <a:bodyPr/>
        <a:lstStyle/>
        <a:p>
          <a:r>
            <a:rPr lang="en-US" dirty="0"/>
            <a:t>Restrict the collection and use of biometric data without consent</a:t>
          </a:r>
        </a:p>
      </dgm:t>
    </dgm:pt>
    <dgm:pt modelId="{7B4B1862-7CD8-4B5D-A78D-8DA9C8457915}" type="parTrans" cxnId="{8DB959B0-EC00-4CB0-9B75-001CF36D5262}">
      <dgm:prSet/>
      <dgm:spPr/>
      <dgm:t>
        <a:bodyPr/>
        <a:lstStyle/>
        <a:p>
          <a:endParaRPr lang="en-US"/>
        </a:p>
      </dgm:t>
    </dgm:pt>
    <dgm:pt modelId="{C9438C00-A3D8-4DD0-8D6F-4DF6ADF1ABF4}" type="sibTrans" cxnId="{8DB959B0-EC00-4CB0-9B75-001CF36D5262}">
      <dgm:prSet/>
      <dgm:spPr/>
      <dgm:t>
        <a:bodyPr/>
        <a:lstStyle/>
        <a:p>
          <a:endParaRPr lang="en-US"/>
        </a:p>
      </dgm:t>
    </dgm:pt>
    <dgm:pt modelId="{778EFFDB-93D6-48AC-8730-D1F3918D71E0}">
      <dgm:prSet phldrT="[Text]" phldr="0"/>
      <dgm:spPr/>
      <dgm:t>
        <a:bodyPr/>
        <a:lstStyle/>
        <a:p>
          <a:r>
            <a:rPr lang="en-US" dirty="0"/>
            <a:t>Restrict retention of biometric data</a:t>
          </a:r>
        </a:p>
      </dgm:t>
    </dgm:pt>
    <dgm:pt modelId="{D8FC8C01-5A03-4A2A-BC53-49EDD3B7D122}" type="parTrans" cxnId="{1544CE5F-EAFB-451F-99BD-F844D73EBA65}">
      <dgm:prSet/>
      <dgm:spPr/>
      <dgm:t>
        <a:bodyPr/>
        <a:lstStyle/>
        <a:p>
          <a:endParaRPr lang="en-US"/>
        </a:p>
      </dgm:t>
    </dgm:pt>
    <dgm:pt modelId="{1717310A-4FFE-4AD6-A5B7-7884E8BD0D18}" type="sibTrans" cxnId="{1544CE5F-EAFB-451F-99BD-F844D73EBA65}">
      <dgm:prSet/>
      <dgm:spPr/>
      <dgm:t>
        <a:bodyPr/>
        <a:lstStyle/>
        <a:p>
          <a:endParaRPr lang="en-US"/>
        </a:p>
      </dgm:t>
    </dgm:pt>
    <dgm:pt modelId="{C4D13FD7-FE58-4BD9-82BB-8256FD035BB5}">
      <dgm:prSet phldrT="[Text]" phldr="0"/>
      <dgm:spPr/>
      <dgm:t>
        <a:bodyPr/>
        <a:lstStyle/>
        <a:p>
          <a:r>
            <a:rPr lang="en-US" dirty="0"/>
            <a:t>Controlling the Assault of Non-Solicited Pornography and Marketing Act (CANSPAM)</a:t>
          </a:r>
        </a:p>
      </dgm:t>
    </dgm:pt>
    <dgm:pt modelId="{D6BA1A54-8D9C-4ED4-B326-C290AC76158A}" type="parTrans" cxnId="{8151D666-C86E-4A3D-895C-B88DABCAA3C7}">
      <dgm:prSet/>
      <dgm:spPr/>
      <dgm:t>
        <a:bodyPr/>
        <a:lstStyle/>
        <a:p>
          <a:endParaRPr lang="en-US"/>
        </a:p>
      </dgm:t>
    </dgm:pt>
    <dgm:pt modelId="{8D9DD2DC-ADA1-45E9-BD2D-3319FE5437D8}" type="sibTrans" cxnId="{8151D666-C86E-4A3D-895C-B88DABCAA3C7}">
      <dgm:prSet/>
      <dgm:spPr/>
      <dgm:t>
        <a:bodyPr/>
        <a:lstStyle/>
        <a:p>
          <a:endParaRPr lang="en-US"/>
        </a:p>
      </dgm:t>
    </dgm:pt>
    <dgm:pt modelId="{AB7BF6EB-8D58-42BB-928D-456A5C77DAD2}">
      <dgm:prSet phldrT="[Text]" phldr="0"/>
      <dgm:spPr/>
      <dgm:t>
        <a:bodyPr/>
        <a:lstStyle/>
        <a:p>
          <a:endParaRPr lang="en-US" dirty="0"/>
        </a:p>
      </dgm:t>
    </dgm:pt>
    <dgm:pt modelId="{F8E00940-6033-4D9C-9E80-B3C1229B146B}" type="parTrans" cxnId="{3BAD9EDA-5C3F-4283-B323-CFFADDDE44B5}">
      <dgm:prSet/>
      <dgm:spPr/>
      <dgm:t>
        <a:bodyPr/>
        <a:lstStyle/>
        <a:p>
          <a:endParaRPr lang="en-US"/>
        </a:p>
      </dgm:t>
    </dgm:pt>
    <dgm:pt modelId="{2B46EBD7-61D2-40B5-8C04-E4A8876F534D}" type="sibTrans" cxnId="{3BAD9EDA-5C3F-4283-B323-CFFADDDE44B5}">
      <dgm:prSet/>
      <dgm:spPr/>
      <dgm:t>
        <a:bodyPr/>
        <a:lstStyle/>
        <a:p>
          <a:endParaRPr lang="en-US"/>
        </a:p>
      </dgm:t>
    </dgm:pt>
    <dgm:pt modelId="{5541D06F-5199-463A-818B-665170BCF3D0}">
      <dgm:prSet phldrT="[Text]" phldr="0"/>
      <dgm:spPr/>
      <dgm:t>
        <a:bodyPr/>
        <a:lstStyle/>
        <a:p>
          <a:r>
            <a:rPr lang="en-US" dirty="0"/>
            <a:t>Reforming Intelligence and Securing America Act</a:t>
          </a:r>
        </a:p>
      </dgm:t>
    </dgm:pt>
    <dgm:pt modelId="{9181960A-F48F-45DA-8543-7F9DA23C5BDD}" type="parTrans" cxnId="{19215BD3-593C-4738-9218-3F21BE1AA1E1}">
      <dgm:prSet/>
      <dgm:spPr/>
      <dgm:t>
        <a:bodyPr/>
        <a:lstStyle/>
        <a:p>
          <a:endParaRPr lang="en-US"/>
        </a:p>
      </dgm:t>
    </dgm:pt>
    <dgm:pt modelId="{23BE8599-61D1-4A84-BD98-E65A7D668C8C}" type="sibTrans" cxnId="{19215BD3-593C-4738-9218-3F21BE1AA1E1}">
      <dgm:prSet/>
      <dgm:spPr/>
      <dgm:t>
        <a:bodyPr/>
        <a:lstStyle/>
        <a:p>
          <a:endParaRPr lang="en-US"/>
        </a:p>
      </dgm:t>
    </dgm:pt>
    <dgm:pt modelId="{6F392860-1586-4157-87F8-D585B90DC06F}">
      <dgm:prSet phldrT="[Text]" phldr="0"/>
      <dgm:spPr/>
      <dgm:t>
        <a:bodyPr/>
        <a:lstStyle/>
        <a:p>
          <a:r>
            <a:rPr lang="en-US" dirty="0"/>
            <a:t>State Privacy Acts – i.e. California Invasion of Privacy Act</a:t>
          </a:r>
        </a:p>
        <a:p>
          <a:endParaRPr lang="en-US" dirty="0"/>
        </a:p>
      </dgm:t>
    </dgm:pt>
    <dgm:pt modelId="{F3FD8E41-32A1-42BB-928D-A3A65805C149}" type="parTrans" cxnId="{F94AFF71-38B4-42F5-9BB6-50F9708F8D17}">
      <dgm:prSet/>
      <dgm:spPr/>
      <dgm:t>
        <a:bodyPr/>
        <a:lstStyle/>
        <a:p>
          <a:endParaRPr lang="en-US"/>
        </a:p>
      </dgm:t>
    </dgm:pt>
    <dgm:pt modelId="{B08E6FD0-9097-407B-9803-359C88FA4AB0}" type="sibTrans" cxnId="{F94AFF71-38B4-42F5-9BB6-50F9708F8D17}">
      <dgm:prSet/>
      <dgm:spPr/>
      <dgm:t>
        <a:bodyPr/>
        <a:lstStyle/>
        <a:p>
          <a:endParaRPr lang="en-US"/>
        </a:p>
      </dgm:t>
    </dgm:pt>
    <dgm:pt modelId="{8E3EC7DE-A835-4B9E-B9DD-ED6C3AC268EB}">
      <dgm:prSet phldrT="[Text]" phldr="0"/>
      <dgm:spPr/>
      <dgm:t>
        <a:bodyPr/>
        <a:lstStyle/>
        <a:p>
          <a:r>
            <a:rPr lang="en-US" dirty="0"/>
            <a:t>Privacy Protection Act</a:t>
          </a:r>
        </a:p>
      </dgm:t>
    </dgm:pt>
    <dgm:pt modelId="{A0A58950-C522-4229-B304-75D827D9BC37}" type="parTrans" cxnId="{C3C72F26-61F3-4F7C-B6F1-BAEE460ECF1D}">
      <dgm:prSet/>
      <dgm:spPr/>
      <dgm:t>
        <a:bodyPr/>
        <a:lstStyle/>
        <a:p>
          <a:endParaRPr lang="en-US"/>
        </a:p>
      </dgm:t>
    </dgm:pt>
    <dgm:pt modelId="{37602DB4-1D71-485F-85C4-824E39C878F2}" type="sibTrans" cxnId="{C3C72F26-61F3-4F7C-B6F1-BAEE460ECF1D}">
      <dgm:prSet/>
      <dgm:spPr/>
      <dgm:t>
        <a:bodyPr/>
        <a:lstStyle/>
        <a:p>
          <a:endParaRPr lang="en-US"/>
        </a:p>
      </dgm:t>
    </dgm:pt>
    <dgm:pt modelId="{6F8C6956-BD9B-4CA2-B80D-90A03BCB301A}">
      <dgm:prSet phldrT="[Text]" phldr="0"/>
      <dgm:spPr/>
      <dgm:t>
        <a:bodyPr/>
        <a:lstStyle/>
        <a:p>
          <a:r>
            <a:rPr lang="en-US" dirty="0"/>
            <a:t>State Laws on Recording </a:t>
          </a:r>
        </a:p>
      </dgm:t>
    </dgm:pt>
    <dgm:pt modelId="{919BD695-EA62-4D99-BD72-87DD4CA15CDA}" type="parTrans" cxnId="{F6DA4671-08DF-4674-87C8-C9B32E3B071A}">
      <dgm:prSet/>
      <dgm:spPr/>
      <dgm:t>
        <a:bodyPr/>
        <a:lstStyle/>
        <a:p>
          <a:endParaRPr lang="en-US"/>
        </a:p>
      </dgm:t>
    </dgm:pt>
    <dgm:pt modelId="{8608B893-604A-434C-B22C-02A782E09E8F}" type="sibTrans" cxnId="{F6DA4671-08DF-4674-87C8-C9B32E3B071A}">
      <dgm:prSet/>
      <dgm:spPr/>
      <dgm:t>
        <a:bodyPr/>
        <a:lstStyle/>
        <a:p>
          <a:endParaRPr lang="en-US"/>
        </a:p>
      </dgm:t>
    </dgm:pt>
    <dgm:pt modelId="{61725E69-0F4F-457B-A32E-B11744002C16}">
      <dgm:prSet phldrT="[Text]" phldr="0"/>
      <dgm:spPr/>
      <dgm:t>
        <a:bodyPr/>
        <a:lstStyle/>
        <a:p>
          <a:r>
            <a:rPr lang="en-US" dirty="0"/>
            <a:t>Federal Information Surveillance Act</a:t>
          </a:r>
        </a:p>
      </dgm:t>
    </dgm:pt>
    <dgm:pt modelId="{A6D01570-5528-4BD3-8560-5CF71479B136}" type="parTrans" cxnId="{1363CBA9-0731-41CD-8068-ED5C521A2AFD}">
      <dgm:prSet/>
      <dgm:spPr/>
      <dgm:t>
        <a:bodyPr/>
        <a:lstStyle/>
        <a:p>
          <a:endParaRPr lang="en-US"/>
        </a:p>
      </dgm:t>
    </dgm:pt>
    <dgm:pt modelId="{6295CD26-6F4E-4F2E-A135-9AD99B5880B0}" type="sibTrans" cxnId="{1363CBA9-0731-41CD-8068-ED5C521A2AFD}">
      <dgm:prSet/>
      <dgm:spPr/>
      <dgm:t>
        <a:bodyPr/>
        <a:lstStyle/>
        <a:p>
          <a:endParaRPr lang="en-US"/>
        </a:p>
      </dgm:t>
    </dgm:pt>
    <dgm:pt modelId="{BCB470B8-8286-4AE0-BE92-66534002286F}">
      <dgm:prSet phldrT="[Text]" phldr="0"/>
      <dgm:spPr/>
      <dgm:t>
        <a:bodyPr/>
        <a:lstStyle/>
        <a:p>
          <a:r>
            <a:rPr lang="en-US" dirty="0"/>
            <a:t>USA Freedom Act</a:t>
          </a:r>
        </a:p>
      </dgm:t>
    </dgm:pt>
    <dgm:pt modelId="{6902DC3D-4FBB-4A5A-9E88-6B19D6D22043}" type="parTrans" cxnId="{31B5108F-F1C2-49CC-92AC-138B4A7E6C0B}">
      <dgm:prSet/>
      <dgm:spPr/>
      <dgm:t>
        <a:bodyPr/>
        <a:lstStyle/>
        <a:p>
          <a:endParaRPr lang="en-US"/>
        </a:p>
      </dgm:t>
    </dgm:pt>
    <dgm:pt modelId="{8FFECDA9-F434-48EB-9B17-EED412055AA7}" type="sibTrans" cxnId="{31B5108F-F1C2-49CC-92AC-138B4A7E6C0B}">
      <dgm:prSet/>
      <dgm:spPr/>
      <dgm:t>
        <a:bodyPr/>
        <a:lstStyle/>
        <a:p>
          <a:endParaRPr lang="en-US"/>
        </a:p>
      </dgm:t>
    </dgm:pt>
    <dgm:pt modelId="{1D6F1F2B-AEAA-44FE-9FA7-AAD29685AD85}">
      <dgm:prSet phldrT="[Text]" phldr="0"/>
      <dgm:spPr/>
      <dgm:t>
        <a:bodyPr/>
        <a:lstStyle/>
        <a:p>
          <a:r>
            <a:rPr lang="en-US" dirty="0"/>
            <a:t>Telephone Consumer Protection Act</a:t>
          </a:r>
        </a:p>
      </dgm:t>
    </dgm:pt>
    <dgm:pt modelId="{5E172953-4518-48D2-BE19-1DC39F46560A}" type="parTrans" cxnId="{32EFFA45-1FA2-4079-A411-E04AE23CD010}">
      <dgm:prSet/>
      <dgm:spPr/>
      <dgm:t>
        <a:bodyPr/>
        <a:lstStyle/>
        <a:p>
          <a:endParaRPr lang="en-US"/>
        </a:p>
      </dgm:t>
    </dgm:pt>
    <dgm:pt modelId="{1AA2B21F-C76B-41DC-BF90-E1FBFF76AD4A}" type="sibTrans" cxnId="{32EFFA45-1FA2-4079-A411-E04AE23CD010}">
      <dgm:prSet/>
      <dgm:spPr/>
      <dgm:t>
        <a:bodyPr/>
        <a:lstStyle/>
        <a:p>
          <a:endParaRPr lang="en-US"/>
        </a:p>
      </dgm:t>
    </dgm:pt>
    <dgm:pt modelId="{52CA641C-B415-4A9D-8146-C9E61DDD2F1F}">
      <dgm:prSet phldrT="[Text]" phldr="0"/>
      <dgm:spPr/>
      <dgm:t>
        <a:bodyPr/>
        <a:lstStyle/>
        <a:p>
          <a:r>
            <a:rPr lang="en-US" dirty="0"/>
            <a:t> Tort and Statutory Laws on Use of images and voice recordings</a:t>
          </a:r>
        </a:p>
      </dgm:t>
    </dgm:pt>
    <dgm:pt modelId="{B1D7117B-1886-4A77-A888-240A37468A66}" type="parTrans" cxnId="{3B0AD5ED-14F3-4B32-B566-A35A584BFA72}">
      <dgm:prSet/>
      <dgm:spPr/>
      <dgm:t>
        <a:bodyPr/>
        <a:lstStyle/>
        <a:p>
          <a:endParaRPr lang="en-US"/>
        </a:p>
      </dgm:t>
    </dgm:pt>
    <dgm:pt modelId="{B6478CF4-12B5-4293-8E47-35BE63BE1ECF}" type="sibTrans" cxnId="{3B0AD5ED-14F3-4B32-B566-A35A584BFA72}">
      <dgm:prSet/>
      <dgm:spPr/>
      <dgm:t>
        <a:bodyPr/>
        <a:lstStyle/>
        <a:p>
          <a:endParaRPr lang="en-US"/>
        </a:p>
      </dgm:t>
    </dgm:pt>
    <dgm:pt modelId="{361138D7-533D-4D71-A76D-4030D8FF7B27}">
      <dgm:prSet phldrT="[Text]" phldr="0"/>
      <dgm:spPr/>
      <dgm:t>
        <a:bodyPr/>
        <a:lstStyle/>
        <a:p>
          <a:r>
            <a:rPr lang="en-US" dirty="0"/>
            <a:t>State Consumer Privacy Laws</a:t>
          </a:r>
        </a:p>
      </dgm:t>
    </dgm:pt>
    <dgm:pt modelId="{1BB765FB-13F1-4C79-81F9-F5B5CEC14ABF}" type="parTrans" cxnId="{F9D22CD1-9EBC-49DF-B9D7-E12C28D7A321}">
      <dgm:prSet/>
      <dgm:spPr/>
      <dgm:t>
        <a:bodyPr/>
        <a:lstStyle/>
        <a:p>
          <a:endParaRPr lang="en-US"/>
        </a:p>
      </dgm:t>
    </dgm:pt>
    <dgm:pt modelId="{8129FE16-6206-4B8C-9885-A92260387047}" type="sibTrans" cxnId="{F9D22CD1-9EBC-49DF-B9D7-E12C28D7A321}">
      <dgm:prSet/>
      <dgm:spPr/>
      <dgm:t>
        <a:bodyPr/>
        <a:lstStyle/>
        <a:p>
          <a:endParaRPr lang="en-US"/>
        </a:p>
      </dgm:t>
    </dgm:pt>
    <dgm:pt modelId="{427FCAB0-E4F0-4485-A7DD-62A658A40B20}">
      <dgm:prSet phldrT="[Text]" phldr="0"/>
      <dgm:spPr/>
      <dgm:t>
        <a:bodyPr/>
        <a:lstStyle/>
        <a:p>
          <a:r>
            <a:rPr lang="en-US" dirty="0"/>
            <a:t>Robocall </a:t>
          </a:r>
        </a:p>
      </dgm:t>
    </dgm:pt>
    <dgm:pt modelId="{5B449345-A61F-43AA-A0C7-807EA0C017AF}" type="parTrans" cxnId="{C4D96198-91D9-4382-8FC4-28DAF4E03A5A}">
      <dgm:prSet/>
      <dgm:spPr/>
      <dgm:t>
        <a:bodyPr/>
        <a:lstStyle/>
        <a:p>
          <a:endParaRPr lang="en-US"/>
        </a:p>
      </dgm:t>
    </dgm:pt>
    <dgm:pt modelId="{D3EC1F1B-3BE9-4E9D-93C0-59D48E063CAD}" type="sibTrans" cxnId="{C4D96198-91D9-4382-8FC4-28DAF4E03A5A}">
      <dgm:prSet/>
      <dgm:spPr/>
      <dgm:t>
        <a:bodyPr/>
        <a:lstStyle/>
        <a:p>
          <a:endParaRPr lang="en-US"/>
        </a:p>
      </dgm:t>
    </dgm:pt>
    <dgm:pt modelId="{11B129FB-E702-4629-9AEF-666D145E9D8C}">
      <dgm:prSet/>
      <dgm:spPr/>
      <dgm:t>
        <a:bodyPr/>
        <a:lstStyle/>
        <a:p>
          <a:r>
            <a:rPr lang="en-US" u="sng" dirty="0"/>
            <a:t>Data Brokers</a:t>
          </a:r>
        </a:p>
      </dgm:t>
    </dgm:pt>
    <dgm:pt modelId="{D04F9E12-192C-4BCE-B5ED-40C84AB5212D}" type="parTrans" cxnId="{3959953A-06E5-4C7A-A28D-528B36497B91}">
      <dgm:prSet/>
      <dgm:spPr/>
      <dgm:t>
        <a:bodyPr/>
        <a:lstStyle/>
        <a:p>
          <a:endParaRPr lang="en-US"/>
        </a:p>
      </dgm:t>
    </dgm:pt>
    <dgm:pt modelId="{4B39C25D-CCF5-4879-8F1B-37F5DF502CAC}" type="sibTrans" cxnId="{3959953A-06E5-4C7A-A28D-528B36497B91}">
      <dgm:prSet/>
      <dgm:spPr/>
      <dgm:t>
        <a:bodyPr/>
        <a:lstStyle/>
        <a:p>
          <a:endParaRPr lang="en-US"/>
        </a:p>
      </dgm:t>
    </dgm:pt>
    <dgm:pt modelId="{1985C51B-0BB3-441A-8186-9BC52A0BF5D8}">
      <dgm:prSet phldrT="[Text]" phldr="0"/>
      <dgm:spPr/>
      <dgm:t>
        <a:bodyPr/>
        <a:lstStyle/>
        <a:p>
          <a:r>
            <a:rPr lang="en-US" dirty="0" err="1"/>
            <a:t>Childrens’</a:t>
          </a:r>
          <a:r>
            <a:rPr lang="en-US" dirty="0"/>
            <a:t> Online Privacy Protection Act</a:t>
          </a:r>
        </a:p>
      </dgm:t>
    </dgm:pt>
    <dgm:pt modelId="{7EE26E3A-1A71-4A18-A8A2-63044AADCB99}" type="parTrans" cxnId="{006EBECF-9E96-4F85-BA2E-5C2C6CD45723}">
      <dgm:prSet/>
      <dgm:spPr/>
      <dgm:t>
        <a:bodyPr/>
        <a:lstStyle/>
        <a:p>
          <a:endParaRPr lang="en-US"/>
        </a:p>
      </dgm:t>
    </dgm:pt>
    <dgm:pt modelId="{EEBB9D77-4C4E-4456-A8C0-E8DE96572E19}" type="sibTrans" cxnId="{006EBECF-9E96-4F85-BA2E-5C2C6CD45723}">
      <dgm:prSet/>
      <dgm:spPr/>
      <dgm:t>
        <a:bodyPr/>
        <a:lstStyle/>
        <a:p>
          <a:endParaRPr lang="en-US"/>
        </a:p>
      </dgm:t>
    </dgm:pt>
    <dgm:pt modelId="{DD95D97B-8A41-4CB9-A7E9-E34A88DBF164}">
      <dgm:prSet phldrT="[Text]" phldr="0"/>
      <dgm:spPr/>
      <dgm:t>
        <a:bodyPr/>
        <a:lstStyle/>
        <a:p>
          <a:r>
            <a:rPr lang="en-US"/>
            <a:t>State Consumer Privacy Laws</a:t>
          </a:r>
          <a:endParaRPr lang="en-US" dirty="0"/>
        </a:p>
      </dgm:t>
    </dgm:pt>
    <dgm:pt modelId="{D0D7D538-647C-4851-BFBF-8EA16F124E0B}" type="parTrans" cxnId="{22199B8A-0279-40D8-9491-BF0D68AAF99C}">
      <dgm:prSet/>
      <dgm:spPr/>
      <dgm:t>
        <a:bodyPr/>
        <a:lstStyle/>
        <a:p>
          <a:endParaRPr lang="en-US"/>
        </a:p>
      </dgm:t>
    </dgm:pt>
    <dgm:pt modelId="{1265D40B-FEFC-4603-A44D-39D4326E8C2C}" type="sibTrans" cxnId="{22199B8A-0279-40D8-9491-BF0D68AAF99C}">
      <dgm:prSet/>
      <dgm:spPr/>
      <dgm:t>
        <a:bodyPr/>
        <a:lstStyle/>
        <a:p>
          <a:endParaRPr lang="en-US"/>
        </a:p>
      </dgm:t>
    </dgm:pt>
    <dgm:pt modelId="{7D5E37DB-F2C8-497A-962C-A537B76929AF}">
      <dgm:prSet phldrT="[Text]" phldr="0"/>
      <dgm:spPr/>
      <dgm:t>
        <a:bodyPr/>
        <a:lstStyle/>
        <a:p>
          <a:r>
            <a:rPr lang="en-US" dirty="0"/>
            <a:t>Family Educational Rights and Privacy Act</a:t>
          </a:r>
        </a:p>
      </dgm:t>
    </dgm:pt>
    <dgm:pt modelId="{0D2258CF-C7E4-4287-AE45-937EB179507C}" type="parTrans" cxnId="{1AF9DD78-9CAD-411B-8195-641FF30DC587}">
      <dgm:prSet/>
      <dgm:spPr/>
      <dgm:t>
        <a:bodyPr/>
        <a:lstStyle/>
        <a:p>
          <a:endParaRPr lang="en-US"/>
        </a:p>
      </dgm:t>
    </dgm:pt>
    <dgm:pt modelId="{72ED80C9-BE1E-473F-9770-771E6D7CE397}" type="sibTrans" cxnId="{1AF9DD78-9CAD-411B-8195-641FF30DC587}">
      <dgm:prSet/>
      <dgm:spPr/>
      <dgm:t>
        <a:bodyPr/>
        <a:lstStyle/>
        <a:p>
          <a:endParaRPr lang="en-US"/>
        </a:p>
      </dgm:t>
    </dgm:pt>
    <dgm:pt modelId="{30F79B52-A3DE-493B-BDDD-EFB035677C07}">
      <dgm:prSet/>
      <dgm:spPr/>
      <dgm:t>
        <a:bodyPr/>
        <a:lstStyle/>
        <a:p>
          <a:r>
            <a:rPr lang="en-US" dirty="0"/>
            <a:t>Protecting America’s Data from Foreign Adversaries</a:t>
          </a:r>
        </a:p>
      </dgm:t>
    </dgm:pt>
    <dgm:pt modelId="{5504E9B5-6245-41F9-86E3-5D9256A46F64}" type="parTrans" cxnId="{CEC58EE6-192A-45E6-B374-5E5EBB41BABB}">
      <dgm:prSet/>
      <dgm:spPr/>
      <dgm:t>
        <a:bodyPr/>
        <a:lstStyle/>
        <a:p>
          <a:endParaRPr lang="en-US"/>
        </a:p>
      </dgm:t>
    </dgm:pt>
    <dgm:pt modelId="{213CC3AC-463F-49B8-83EB-E20B62EFA658}" type="sibTrans" cxnId="{CEC58EE6-192A-45E6-B374-5E5EBB41BABB}">
      <dgm:prSet/>
      <dgm:spPr/>
      <dgm:t>
        <a:bodyPr/>
        <a:lstStyle/>
        <a:p>
          <a:endParaRPr lang="en-US"/>
        </a:p>
      </dgm:t>
    </dgm:pt>
    <dgm:pt modelId="{3BEF71D0-70AE-4EA3-91E7-0C5A5CDD8F23}">
      <dgm:prSet/>
      <dgm:spPr/>
      <dgm:t>
        <a:bodyPr/>
        <a:lstStyle/>
        <a:p>
          <a:r>
            <a:rPr lang="en-US"/>
            <a:t>FCRA</a:t>
          </a:r>
          <a:endParaRPr lang="en-US" dirty="0"/>
        </a:p>
      </dgm:t>
    </dgm:pt>
    <dgm:pt modelId="{2D7A5A3E-5298-4350-9C3D-475445F91883}" type="parTrans" cxnId="{EB41348B-127D-4A41-A07D-1D53429990A5}">
      <dgm:prSet/>
      <dgm:spPr/>
      <dgm:t>
        <a:bodyPr/>
        <a:lstStyle/>
        <a:p>
          <a:endParaRPr lang="en-US"/>
        </a:p>
      </dgm:t>
    </dgm:pt>
    <dgm:pt modelId="{656BD0F2-72BA-4658-8621-A618F2C42CED}" type="sibTrans" cxnId="{EB41348B-127D-4A41-A07D-1D53429990A5}">
      <dgm:prSet/>
      <dgm:spPr/>
      <dgm:t>
        <a:bodyPr/>
        <a:lstStyle/>
        <a:p>
          <a:endParaRPr lang="en-US"/>
        </a:p>
      </dgm:t>
    </dgm:pt>
    <dgm:pt modelId="{5D9B97B7-F316-4618-A612-6859C452645F}">
      <dgm:prSet/>
      <dgm:spPr/>
      <dgm:t>
        <a:bodyPr/>
        <a:lstStyle/>
        <a:p>
          <a:r>
            <a:rPr lang="en-US"/>
            <a:t>State Consumer Privacy Laws</a:t>
          </a:r>
          <a:endParaRPr lang="en-US" dirty="0"/>
        </a:p>
      </dgm:t>
    </dgm:pt>
    <dgm:pt modelId="{1E9693D1-C4CD-4F92-8CBC-281D49E4925A}" type="parTrans" cxnId="{95CE22CF-CA9A-41F9-9647-2E66D6BB5F13}">
      <dgm:prSet/>
      <dgm:spPr/>
      <dgm:t>
        <a:bodyPr/>
        <a:lstStyle/>
        <a:p>
          <a:endParaRPr lang="en-US"/>
        </a:p>
      </dgm:t>
    </dgm:pt>
    <dgm:pt modelId="{02AC6406-0FFA-49DC-B8AF-221F58974615}" type="sibTrans" cxnId="{95CE22CF-CA9A-41F9-9647-2E66D6BB5F13}">
      <dgm:prSet/>
      <dgm:spPr/>
      <dgm:t>
        <a:bodyPr/>
        <a:lstStyle/>
        <a:p>
          <a:endParaRPr lang="en-US"/>
        </a:p>
      </dgm:t>
    </dgm:pt>
    <dgm:pt modelId="{A2482DF9-2242-49DC-945E-AB013DF57E5E}">
      <dgm:prSet/>
      <dgm:spPr/>
      <dgm:t>
        <a:bodyPr/>
        <a:lstStyle/>
        <a:p>
          <a:r>
            <a:rPr lang="en-US"/>
            <a:t>State Data Broker Laws (CA, Oregon, Texas, VT)</a:t>
          </a:r>
          <a:endParaRPr lang="en-US" dirty="0"/>
        </a:p>
      </dgm:t>
    </dgm:pt>
    <dgm:pt modelId="{31EE3DFC-DB7B-466F-9B95-2AD0633A1783}" type="parTrans" cxnId="{361656BF-9178-4773-A3B6-F5E01ACF13EC}">
      <dgm:prSet/>
      <dgm:spPr/>
      <dgm:t>
        <a:bodyPr/>
        <a:lstStyle/>
        <a:p>
          <a:endParaRPr lang="en-US"/>
        </a:p>
      </dgm:t>
    </dgm:pt>
    <dgm:pt modelId="{5DF21262-4F93-42B9-8691-A571CDAE1866}" type="sibTrans" cxnId="{361656BF-9178-4773-A3B6-F5E01ACF13EC}">
      <dgm:prSet/>
      <dgm:spPr/>
      <dgm:t>
        <a:bodyPr/>
        <a:lstStyle/>
        <a:p>
          <a:endParaRPr lang="en-US"/>
        </a:p>
      </dgm:t>
    </dgm:pt>
    <dgm:pt modelId="{CEEA6F3D-AE80-4E4A-9DDA-584217EC316B}">
      <dgm:prSet phldrT="[Text]" phldr="0"/>
      <dgm:spPr/>
      <dgm:t>
        <a:bodyPr/>
        <a:lstStyle/>
        <a:p>
          <a:r>
            <a:rPr lang="en-US" dirty="0"/>
            <a:t>FTC Health Breach Notification Rule</a:t>
          </a:r>
        </a:p>
      </dgm:t>
    </dgm:pt>
    <dgm:pt modelId="{2D8E7346-CEA2-4B21-A139-BFF7A148CB02}" type="parTrans" cxnId="{BEF03791-31CF-4FD8-A833-704FEE8ABF9F}">
      <dgm:prSet/>
      <dgm:spPr/>
      <dgm:t>
        <a:bodyPr/>
        <a:lstStyle/>
        <a:p>
          <a:endParaRPr lang="en-US"/>
        </a:p>
      </dgm:t>
    </dgm:pt>
    <dgm:pt modelId="{A74887AC-F48B-4D5E-AAD1-C6861EBF02AF}" type="sibTrans" cxnId="{BEF03791-31CF-4FD8-A833-704FEE8ABF9F}">
      <dgm:prSet/>
      <dgm:spPr/>
      <dgm:t>
        <a:bodyPr/>
        <a:lstStyle/>
        <a:p>
          <a:endParaRPr lang="en-US"/>
        </a:p>
      </dgm:t>
    </dgm:pt>
    <dgm:pt modelId="{C244F1A7-FD72-4121-997A-2B848C2E8588}">
      <dgm:prSet phldrT="[Text]" phldr="0"/>
      <dgm:spPr/>
      <dgm:t>
        <a:bodyPr/>
        <a:lstStyle/>
        <a:p>
          <a:r>
            <a:rPr lang="en-US" dirty="0"/>
            <a:t>HIPAA Breach Notification Rule</a:t>
          </a:r>
        </a:p>
      </dgm:t>
    </dgm:pt>
    <dgm:pt modelId="{E9228098-0342-4784-B6B0-9C006F600847}" type="parTrans" cxnId="{9B987F38-EACE-46EF-8591-EA7BC0B646AB}">
      <dgm:prSet/>
      <dgm:spPr/>
      <dgm:t>
        <a:bodyPr/>
        <a:lstStyle/>
        <a:p>
          <a:endParaRPr lang="en-US"/>
        </a:p>
      </dgm:t>
    </dgm:pt>
    <dgm:pt modelId="{1CFCB1B6-C5D1-436F-8711-1F948015C537}" type="sibTrans" cxnId="{9B987F38-EACE-46EF-8591-EA7BC0B646AB}">
      <dgm:prSet/>
      <dgm:spPr/>
      <dgm:t>
        <a:bodyPr/>
        <a:lstStyle/>
        <a:p>
          <a:endParaRPr lang="en-US"/>
        </a:p>
      </dgm:t>
    </dgm:pt>
    <dgm:pt modelId="{C30E4B53-A2F4-45F4-B5E6-4C758B914C37}">
      <dgm:prSet phldrT="[Text]" phldr="0"/>
      <dgm:spPr/>
      <dgm:t>
        <a:bodyPr/>
        <a:lstStyle/>
        <a:p>
          <a:r>
            <a:rPr lang="en-US" dirty="0"/>
            <a:t>Gramm Leach Bliley Act (GLBA) Safeguards Rule</a:t>
          </a:r>
        </a:p>
      </dgm:t>
    </dgm:pt>
    <dgm:pt modelId="{1200856B-350F-4599-A5A5-9A2E4D358275}" type="parTrans" cxnId="{E28A5C1B-59BD-4328-B89F-FDF317A38BCA}">
      <dgm:prSet/>
      <dgm:spPr/>
      <dgm:t>
        <a:bodyPr/>
        <a:lstStyle/>
        <a:p>
          <a:endParaRPr lang="en-US"/>
        </a:p>
      </dgm:t>
    </dgm:pt>
    <dgm:pt modelId="{DE118F3B-5C65-4D2B-B720-1BC1BECC0C39}" type="sibTrans" cxnId="{E28A5C1B-59BD-4328-B89F-FDF317A38BCA}">
      <dgm:prSet/>
      <dgm:spPr/>
      <dgm:t>
        <a:bodyPr/>
        <a:lstStyle/>
        <a:p>
          <a:endParaRPr lang="en-US"/>
        </a:p>
      </dgm:t>
    </dgm:pt>
    <dgm:pt modelId="{7E12D8D3-CA1E-411C-B544-6016F3D37A5E}">
      <dgm:prSet phldrT="[Text]" phldr="0"/>
      <dgm:spPr/>
      <dgm:t>
        <a:bodyPr/>
        <a:lstStyle/>
        <a:p>
          <a:r>
            <a:rPr lang="en-US" u="sng" dirty="0"/>
            <a:t>Consumer Privacy Laws</a:t>
          </a:r>
        </a:p>
      </dgm:t>
    </dgm:pt>
    <dgm:pt modelId="{907BB1C1-AF3F-4687-A0F2-A748899A8638}" type="sibTrans" cxnId="{F9C21EBC-9805-437A-8351-5158DB45569B}">
      <dgm:prSet/>
      <dgm:spPr/>
      <dgm:t>
        <a:bodyPr/>
        <a:lstStyle/>
        <a:p>
          <a:endParaRPr lang="en-US"/>
        </a:p>
      </dgm:t>
    </dgm:pt>
    <dgm:pt modelId="{6EDD2322-20B5-4AD3-921D-719F04892DA8}" type="parTrans" cxnId="{F9C21EBC-9805-437A-8351-5158DB45569B}">
      <dgm:prSet/>
      <dgm:spPr/>
      <dgm:t>
        <a:bodyPr/>
        <a:lstStyle/>
        <a:p>
          <a:endParaRPr lang="en-US"/>
        </a:p>
      </dgm:t>
    </dgm:pt>
    <dgm:pt modelId="{A72E90D1-AC55-4F42-9872-092E48265796}">
      <dgm:prSet/>
      <dgm:spPr/>
      <dgm:t>
        <a:bodyPr/>
        <a:lstStyle/>
        <a:p>
          <a:r>
            <a:rPr lang="en-US" dirty="0"/>
            <a:t>Federal Trade Commission Act – </a:t>
          </a:r>
          <a:r>
            <a:rPr lang="en-US" dirty="0">
              <a:solidFill>
                <a:srgbClr val="FFFF00"/>
              </a:solidFill>
            </a:rPr>
            <a:t>FTC has been  biggest regulator of privacy</a:t>
          </a:r>
        </a:p>
      </dgm:t>
    </dgm:pt>
    <dgm:pt modelId="{16667A70-0CB2-43D5-883D-CE9FE6B735A1}" type="sibTrans" cxnId="{210EE484-F985-4FC7-83A1-D2E5E342AA98}">
      <dgm:prSet/>
      <dgm:spPr/>
      <dgm:t>
        <a:bodyPr/>
        <a:lstStyle/>
        <a:p>
          <a:endParaRPr lang="en-US"/>
        </a:p>
      </dgm:t>
    </dgm:pt>
    <dgm:pt modelId="{6FD46F34-3765-4775-BCC8-40C14662A1E8}" type="parTrans" cxnId="{210EE484-F985-4FC7-83A1-D2E5E342AA98}">
      <dgm:prSet/>
      <dgm:spPr/>
      <dgm:t>
        <a:bodyPr/>
        <a:lstStyle/>
        <a:p>
          <a:endParaRPr lang="en-US"/>
        </a:p>
      </dgm:t>
    </dgm:pt>
    <dgm:pt modelId="{A1F19652-ED94-4A07-84D5-14F4E7A76AF2}">
      <dgm:prSet/>
      <dgm:spPr/>
      <dgm:t>
        <a:bodyPr/>
        <a:lstStyle/>
        <a:p>
          <a:r>
            <a:rPr lang="en-US" dirty="0"/>
            <a:t>20 State Consumer Privacy Law</a:t>
          </a:r>
        </a:p>
      </dgm:t>
    </dgm:pt>
    <dgm:pt modelId="{2512BBE7-1EFE-4040-B806-242D0AD7553B}" type="sibTrans" cxnId="{43C49A50-50AC-412A-9809-DA681121A793}">
      <dgm:prSet/>
      <dgm:spPr/>
      <dgm:t>
        <a:bodyPr/>
        <a:lstStyle/>
        <a:p>
          <a:endParaRPr lang="en-US"/>
        </a:p>
      </dgm:t>
    </dgm:pt>
    <dgm:pt modelId="{9406CCB3-BCA9-4848-BEF4-277E9D0F83C5}" type="parTrans" cxnId="{43C49A50-50AC-412A-9809-DA681121A793}">
      <dgm:prSet/>
      <dgm:spPr/>
      <dgm:t>
        <a:bodyPr/>
        <a:lstStyle/>
        <a:p>
          <a:endParaRPr lang="en-US"/>
        </a:p>
      </dgm:t>
    </dgm:pt>
    <dgm:pt modelId="{8915662F-39D1-4A91-9FFD-9ADD6E603609}">
      <dgm:prSet/>
      <dgm:spPr/>
      <dgm:t>
        <a:bodyPr/>
        <a:lstStyle/>
        <a:p>
          <a:endParaRPr lang="en-US" dirty="0"/>
        </a:p>
      </dgm:t>
    </dgm:pt>
    <dgm:pt modelId="{CB3C4566-BFC5-4EE1-8404-1BE56E514770}" type="sibTrans" cxnId="{D9893A4F-9241-446B-B083-969518949D75}">
      <dgm:prSet/>
      <dgm:spPr/>
      <dgm:t>
        <a:bodyPr/>
        <a:lstStyle/>
        <a:p>
          <a:endParaRPr lang="en-US"/>
        </a:p>
      </dgm:t>
    </dgm:pt>
    <dgm:pt modelId="{04B41118-4D40-4342-BF29-AFA136D26DC1}" type="parTrans" cxnId="{D9893A4F-9241-446B-B083-969518949D75}">
      <dgm:prSet/>
      <dgm:spPr/>
      <dgm:t>
        <a:bodyPr/>
        <a:lstStyle/>
        <a:p>
          <a:endParaRPr lang="en-US"/>
        </a:p>
      </dgm:t>
    </dgm:pt>
    <dgm:pt modelId="{D778CB2F-F790-49A7-A61C-4FAE97F27560}">
      <dgm:prSet phldrT="[Text]" phldr="0"/>
      <dgm:spPr/>
      <dgm:t>
        <a:bodyPr/>
        <a:lstStyle/>
        <a:p>
          <a:endParaRPr lang="en-US" dirty="0"/>
        </a:p>
      </dgm:t>
    </dgm:pt>
    <dgm:pt modelId="{FC6FAB11-FD6D-4F31-98CC-C4AA3A28924A}" type="sibTrans" cxnId="{79D7E8F5-B7D6-4072-9A2B-DF171DC07FB6}">
      <dgm:prSet/>
      <dgm:spPr/>
      <dgm:t>
        <a:bodyPr/>
        <a:lstStyle/>
        <a:p>
          <a:endParaRPr lang="en-US"/>
        </a:p>
      </dgm:t>
    </dgm:pt>
    <dgm:pt modelId="{C1F36C1D-7FEB-40A7-AE2F-004ECED5C02F}" type="parTrans" cxnId="{79D7E8F5-B7D6-4072-9A2B-DF171DC07FB6}">
      <dgm:prSet/>
      <dgm:spPr/>
      <dgm:t>
        <a:bodyPr/>
        <a:lstStyle/>
        <a:p>
          <a:endParaRPr lang="en-US"/>
        </a:p>
      </dgm:t>
    </dgm:pt>
    <dgm:pt modelId="{E60875E4-DB15-476C-A5C6-CAA32DB9AC16}">
      <dgm:prSet/>
      <dgm:spPr/>
      <dgm:t>
        <a:bodyPr/>
        <a:lstStyle/>
        <a:p>
          <a:r>
            <a:rPr lang="en-US" dirty="0"/>
            <a:t>Regulate businesses</a:t>
          </a:r>
        </a:p>
      </dgm:t>
    </dgm:pt>
    <dgm:pt modelId="{3C72DB1F-47D4-42B9-A92D-440F41715118}" type="parTrans" cxnId="{63B35598-0381-4196-9504-A169B16133C3}">
      <dgm:prSet/>
      <dgm:spPr/>
      <dgm:t>
        <a:bodyPr/>
        <a:lstStyle/>
        <a:p>
          <a:endParaRPr lang="en-US"/>
        </a:p>
      </dgm:t>
    </dgm:pt>
    <dgm:pt modelId="{1AA72000-00A9-4A5F-8285-BBC66E5A60F2}" type="sibTrans" cxnId="{63B35598-0381-4196-9504-A169B16133C3}">
      <dgm:prSet/>
      <dgm:spPr/>
      <dgm:t>
        <a:bodyPr/>
        <a:lstStyle/>
        <a:p>
          <a:endParaRPr lang="en-US"/>
        </a:p>
      </dgm:t>
    </dgm:pt>
    <dgm:pt modelId="{DEDD9DE8-6814-445B-8D46-3A6D122BF8BA}">
      <dgm:prSet/>
      <dgm:spPr/>
      <dgm:t>
        <a:bodyPr/>
        <a:lstStyle/>
        <a:p>
          <a:r>
            <a:rPr lang="en-US" dirty="0"/>
            <a:t>Protect state residents acting in personal and household manner; CA exception</a:t>
          </a:r>
        </a:p>
      </dgm:t>
    </dgm:pt>
    <dgm:pt modelId="{27B30E2E-7825-4FA3-8E89-69C4E9F4E508}" type="parTrans" cxnId="{75EB1164-C6AF-42F5-A340-609FF8E617FF}">
      <dgm:prSet/>
      <dgm:spPr/>
      <dgm:t>
        <a:bodyPr/>
        <a:lstStyle/>
        <a:p>
          <a:endParaRPr lang="en-US"/>
        </a:p>
      </dgm:t>
    </dgm:pt>
    <dgm:pt modelId="{434FDA4F-345D-4E9B-A7B0-B9BED16E29BD}" type="sibTrans" cxnId="{75EB1164-C6AF-42F5-A340-609FF8E617FF}">
      <dgm:prSet/>
      <dgm:spPr/>
      <dgm:t>
        <a:bodyPr/>
        <a:lstStyle/>
        <a:p>
          <a:endParaRPr lang="en-US"/>
        </a:p>
      </dgm:t>
    </dgm:pt>
    <dgm:pt modelId="{F474C8F5-00FC-44E2-8D45-38174E95CC79}" type="pres">
      <dgm:prSet presAssocID="{3F5CE304-BE25-4D1E-9DFF-973B395F1292}" presName="diagram" presStyleCnt="0">
        <dgm:presLayoutVars>
          <dgm:dir/>
          <dgm:resizeHandles val="exact"/>
        </dgm:presLayoutVars>
      </dgm:prSet>
      <dgm:spPr/>
    </dgm:pt>
    <dgm:pt modelId="{9B1E0BF2-5CEE-47C7-8F34-EFA1A38F797D}" type="pres">
      <dgm:prSet presAssocID="{8B350B66-3488-44E1-ADB6-309497D2D897}" presName="node" presStyleLbl="node1" presStyleIdx="0" presStyleCnt="12">
        <dgm:presLayoutVars>
          <dgm:bulletEnabled val="1"/>
        </dgm:presLayoutVars>
      </dgm:prSet>
      <dgm:spPr/>
    </dgm:pt>
    <dgm:pt modelId="{1F6DA312-6B79-48A3-B52C-E7044A148AF1}" type="pres">
      <dgm:prSet presAssocID="{41466E7E-2DD4-48BA-B186-82CA173DBE39}" presName="sibTrans" presStyleCnt="0"/>
      <dgm:spPr/>
    </dgm:pt>
    <dgm:pt modelId="{62891357-B35E-4C6C-831C-987A6AC1C9B8}" type="pres">
      <dgm:prSet presAssocID="{7E12D8D3-CA1E-411C-B544-6016F3D37A5E}" presName="node" presStyleLbl="node1" presStyleIdx="1" presStyleCnt="12">
        <dgm:presLayoutVars>
          <dgm:bulletEnabled val="1"/>
        </dgm:presLayoutVars>
      </dgm:prSet>
      <dgm:spPr/>
    </dgm:pt>
    <dgm:pt modelId="{EE81E33F-7AAC-46D8-AB21-474FBB5F816D}" type="pres">
      <dgm:prSet presAssocID="{907BB1C1-AF3F-4687-A0F2-A748899A8638}" presName="sibTrans" presStyleCnt="0"/>
      <dgm:spPr/>
    </dgm:pt>
    <dgm:pt modelId="{EB2142E1-664D-4826-8820-5F10D99A73C5}" type="pres">
      <dgm:prSet presAssocID="{55776C1D-042B-4F06-AA00-06F99FC74B0F}" presName="node" presStyleLbl="node1" presStyleIdx="2" presStyleCnt="12">
        <dgm:presLayoutVars>
          <dgm:bulletEnabled val="1"/>
        </dgm:presLayoutVars>
      </dgm:prSet>
      <dgm:spPr/>
    </dgm:pt>
    <dgm:pt modelId="{DAC6CFF7-6B61-411D-9B33-BA60D469D68A}" type="pres">
      <dgm:prSet presAssocID="{351D944D-2B57-48EA-8C8B-D494144F8B89}" presName="sibTrans" presStyleCnt="0"/>
      <dgm:spPr/>
    </dgm:pt>
    <dgm:pt modelId="{9A41D86E-D2D1-4F64-8AAC-A8D1E8A9DEC1}" type="pres">
      <dgm:prSet presAssocID="{921C662F-E64E-4234-9274-3C7F6BB3CF01}" presName="node" presStyleLbl="node1" presStyleIdx="3" presStyleCnt="12">
        <dgm:presLayoutVars>
          <dgm:bulletEnabled val="1"/>
        </dgm:presLayoutVars>
      </dgm:prSet>
      <dgm:spPr/>
    </dgm:pt>
    <dgm:pt modelId="{38AFBC83-A980-4477-91B7-86ED73CEE284}" type="pres">
      <dgm:prSet presAssocID="{33BF0154-C094-4055-959E-2FE8CBD838D4}" presName="sibTrans" presStyleCnt="0"/>
      <dgm:spPr/>
    </dgm:pt>
    <dgm:pt modelId="{A627AA1F-A037-48FA-AD2E-342B9F41B0A3}" type="pres">
      <dgm:prSet presAssocID="{FBF53C28-0024-4396-9302-82F95A942C65}" presName="node" presStyleLbl="node1" presStyleIdx="4" presStyleCnt="12">
        <dgm:presLayoutVars>
          <dgm:bulletEnabled val="1"/>
        </dgm:presLayoutVars>
      </dgm:prSet>
      <dgm:spPr/>
    </dgm:pt>
    <dgm:pt modelId="{080B27CF-7425-4910-AFAD-FBEB578BB750}" type="pres">
      <dgm:prSet presAssocID="{E8EFDC0F-E3B5-4890-8AFC-FA078D00C2E5}" presName="sibTrans" presStyleCnt="0"/>
      <dgm:spPr/>
    </dgm:pt>
    <dgm:pt modelId="{BB35695C-2CD5-48E6-9D8E-B473CD1E3C1C}" type="pres">
      <dgm:prSet presAssocID="{00EE80E9-69A5-49C6-B1BE-79C4DDC9AD25}" presName="node" presStyleLbl="node1" presStyleIdx="5" presStyleCnt="12">
        <dgm:presLayoutVars>
          <dgm:bulletEnabled val="1"/>
        </dgm:presLayoutVars>
      </dgm:prSet>
      <dgm:spPr/>
    </dgm:pt>
    <dgm:pt modelId="{BB6BCDB1-0C91-4B34-856C-245BFF296023}" type="pres">
      <dgm:prSet presAssocID="{AD30ADF5-EBA1-46FF-913B-24DB9D42CB39}" presName="sibTrans" presStyleCnt="0"/>
      <dgm:spPr/>
    </dgm:pt>
    <dgm:pt modelId="{E1659388-5F7D-441B-AD3F-5E83D3A7033E}" type="pres">
      <dgm:prSet presAssocID="{DE698144-7251-49A9-8DF1-CFF5CA0A877D}" presName="node" presStyleLbl="node1" presStyleIdx="6" presStyleCnt="12">
        <dgm:presLayoutVars>
          <dgm:bulletEnabled val="1"/>
        </dgm:presLayoutVars>
      </dgm:prSet>
      <dgm:spPr/>
    </dgm:pt>
    <dgm:pt modelId="{B7629F47-ECFD-4F38-8479-114384C8468E}" type="pres">
      <dgm:prSet presAssocID="{90569470-83FD-44E5-9D0A-3926BA7E327E}" presName="sibTrans" presStyleCnt="0"/>
      <dgm:spPr/>
    </dgm:pt>
    <dgm:pt modelId="{748B9D42-4E6A-4143-94AB-886A203F07D4}" type="pres">
      <dgm:prSet presAssocID="{8F4ABB27-26FD-4D20-B382-1DD8C64E31AC}" presName="node" presStyleLbl="node1" presStyleIdx="7" presStyleCnt="12">
        <dgm:presLayoutVars>
          <dgm:bulletEnabled val="1"/>
        </dgm:presLayoutVars>
      </dgm:prSet>
      <dgm:spPr/>
    </dgm:pt>
    <dgm:pt modelId="{4DFDA882-5360-4FD2-A1F9-7E0CD4B94F8E}" type="pres">
      <dgm:prSet presAssocID="{A68AC8AA-9C86-4DB0-BDF2-76D50FE48346}" presName="sibTrans" presStyleCnt="0"/>
      <dgm:spPr/>
    </dgm:pt>
    <dgm:pt modelId="{44511886-B330-47C6-8561-BA1E3CF70DA4}" type="pres">
      <dgm:prSet presAssocID="{EF214249-E97B-4515-9090-192AA68625C8}" presName="node" presStyleLbl="node1" presStyleIdx="8" presStyleCnt="12">
        <dgm:presLayoutVars>
          <dgm:bulletEnabled val="1"/>
        </dgm:presLayoutVars>
      </dgm:prSet>
      <dgm:spPr/>
    </dgm:pt>
    <dgm:pt modelId="{28BD8C91-8711-41F1-BFCD-84A59AB46164}" type="pres">
      <dgm:prSet presAssocID="{65336C07-9865-46B2-B47F-C506147C9BFC}" presName="sibTrans" presStyleCnt="0"/>
      <dgm:spPr/>
    </dgm:pt>
    <dgm:pt modelId="{142C53E7-4526-498D-8D47-FC6485C68BEB}" type="pres">
      <dgm:prSet presAssocID="{6EC705EF-FA24-40EA-BEDC-F5ED8CC22C99}" presName="node" presStyleLbl="node1" presStyleIdx="9" presStyleCnt="12">
        <dgm:presLayoutVars>
          <dgm:bulletEnabled val="1"/>
        </dgm:presLayoutVars>
      </dgm:prSet>
      <dgm:spPr/>
    </dgm:pt>
    <dgm:pt modelId="{1C51A006-3DAF-4756-A358-990A024350AA}" type="pres">
      <dgm:prSet presAssocID="{BDFA646D-A3D3-49DE-B06E-655C3A2797F2}" presName="sibTrans" presStyleCnt="0"/>
      <dgm:spPr/>
    </dgm:pt>
    <dgm:pt modelId="{398553FA-8F2E-4DA9-95F0-2BA51BC9F82B}" type="pres">
      <dgm:prSet presAssocID="{11B129FB-E702-4629-9AEF-666D145E9D8C}" presName="node" presStyleLbl="node1" presStyleIdx="10" presStyleCnt="12">
        <dgm:presLayoutVars>
          <dgm:bulletEnabled val="1"/>
        </dgm:presLayoutVars>
      </dgm:prSet>
      <dgm:spPr/>
    </dgm:pt>
    <dgm:pt modelId="{25B5F245-D1FE-44CA-BD40-EB154F962FA5}" type="pres">
      <dgm:prSet presAssocID="{4B39C25D-CCF5-4879-8F1B-37F5DF502CAC}" presName="sibTrans" presStyleCnt="0"/>
      <dgm:spPr/>
    </dgm:pt>
    <dgm:pt modelId="{BF452F4E-5D47-4FB0-A4EF-E39941D78BC3}" type="pres">
      <dgm:prSet presAssocID="{D7E70EDD-65CB-40AD-AB1C-AB2E37629AA9}" presName="node" presStyleLbl="node1" presStyleIdx="11" presStyleCnt="12">
        <dgm:presLayoutVars>
          <dgm:bulletEnabled val="1"/>
        </dgm:presLayoutVars>
      </dgm:prSet>
      <dgm:spPr/>
    </dgm:pt>
  </dgm:ptLst>
  <dgm:cxnLst>
    <dgm:cxn modelId="{C6A3D500-F538-4A0D-AC4F-8BF788D02E79}" srcId="{3F5CE304-BE25-4D1E-9DFF-973B395F1292}" destId="{921C662F-E64E-4234-9274-3C7F6BB3CF01}" srcOrd="3" destOrd="0" parTransId="{49A1D69F-F254-4599-8675-28B0558F702A}" sibTransId="{33BF0154-C094-4055-959E-2FE8CBD838D4}"/>
    <dgm:cxn modelId="{0DAC7601-86BE-461E-AADB-1BAC92670098}" type="presOf" srcId="{A2482DF9-2242-49DC-945E-AB013DF57E5E}" destId="{398553FA-8F2E-4DA9-95F0-2BA51BC9F82B}" srcOrd="0" destOrd="4" presId="urn:microsoft.com/office/officeart/2005/8/layout/default"/>
    <dgm:cxn modelId="{CF347B01-7EF0-4897-9916-A30B22B1FDF9}" srcId="{DE698144-7251-49A9-8DF1-CFF5CA0A877D}" destId="{932AFCBA-CEBB-49BE-A22A-599E7DA3B52D}" srcOrd="1" destOrd="0" parTransId="{2B51ABC7-BDB7-4CC9-B059-F6597ED6547E}" sibTransId="{7B51D7CD-838C-462C-97D2-8839224C9A27}"/>
    <dgm:cxn modelId="{BEBC6A02-D511-476F-BB2C-EC23E969F7AA}" srcId="{3F5CE304-BE25-4D1E-9DFF-973B395F1292}" destId="{D7E70EDD-65CB-40AD-AB1C-AB2E37629AA9}" srcOrd="11" destOrd="0" parTransId="{AEF36E51-E657-415F-A41A-426461966319}" sibTransId="{84244D41-93FE-45C6-9420-78D44AC12BF1}"/>
    <dgm:cxn modelId="{9C035502-8C18-4951-8000-4EB77686C7EE}" type="presOf" srcId="{8487330A-D75C-4C4B-8B2E-A2C74BAFDF0C}" destId="{A627AA1F-A037-48FA-AD2E-342B9F41B0A3}" srcOrd="0" destOrd="2" presId="urn:microsoft.com/office/officeart/2005/8/layout/default"/>
    <dgm:cxn modelId="{296B2404-44F5-446F-BC8C-52A7C7E3CD05}" srcId="{DE698144-7251-49A9-8DF1-CFF5CA0A877D}" destId="{1F7E64D0-799D-4E5E-9CC1-A4FFBE55284F}" srcOrd="4" destOrd="0" parTransId="{AD465703-0F8E-4A69-B3C3-209A77B04EDD}" sibTransId="{75FEFEF8-F384-418C-BBEE-AB639768BEEA}"/>
    <dgm:cxn modelId="{E9753908-53E1-4483-BE06-A487BD839B96}" type="presOf" srcId="{4A8ECD91-ACD4-4697-BB62-AA3540408371}" destId="{E1659388-5F7D-441B-AD3F-5E83D3A7033E}" srcOrd="0" destOrd="4" presId="urn:microsoft.com/office/officeart/2005/8/layout/default"/>
    <dgm:cxn modelId="{0F569108-9236-41BF-BB29-CD96E90BD607}" type="presOf" srcId="{8915662F-39D1-4A91-9FFD-9ADD6E603609}" destId="{62891357-B35E-4C6C-831C-987A6AC1C9B8}" srcOrd="0" destOrd="5" presId="urn:microsoft.com/office/officeart/2005/8/layout/default"/>
    <dgm:cxn modelId="{EBCA010A-210C-4160-B2C7-84B6BFD5A2DD}" type="presOf" srcId="{15367085-4751-4A0A-81F4-392CE5D6B8C5}" destId="{BB35695C-2CD5-48E6-9D8E-B473CD1E3C1C}" srcOrd="0" destOrd="6" presId="urn:microsoft.com/office/officeart/2005/8/layout/default"/>
    <dgm:cxn modelId="{68C23D0A-BD6B-444C-86CA-D0DBE10080E0}" type="presOf" srcId="{D7E70EDD-65CB-40AD-AB1C-AB2E37629AA9}" destId="{BF452F4E-5D47-4FB0-A4EF-E39941D78BC3}" srcOrd="0" destOrd="0" presId="urn:microsoft.com/office/officeart/2005/8/layout/default"/>
    <dgm:cxn modelId="{92ED7B15-334F-4707-894D-C1950B119403}" type="presOf" srcId="{1F7E64D0-799D-4E5E-9CC1-A4FFBE55284F}" destId="{E1659388-5F7D-441B-AD3F-5E83D3A7033E}" srcOrd="0" destOrd="5" presId="urn:microsoft.com/office/officeart/2005/8/layout/default"/>
    <dgm:cxn modelId="{85FB211B-3FE1-45CD-A9B9-8F354799E448}" type="presOf" srcId="{62FA0716-880E-4109-9E28-F2EB615CE5F9}" destId="{E1659388-5F7D-441B-AD3F-5E83D3A7033E}" srcOrd="0" destOrd="6" presId="urn:microsoft.com/office/officeart/2005/8/layout/default"/>
    <dgm:cxn modelId="{E28A5C1B-59BD-4328-B89F-FDF317A38BCA}" srcId="{55776C1D-042B-4F06-AA00-06F99FC74B0F}" destId="{C30E4B53-A2F4-45F4-B5E6-4C758B914C37}" srcOrd="3" destOrd="0" parTransId="{1200856B-350F-4599-A5A5-9A2E4D358275}" sibTransId="{DE118F3B-5C65-4D2B-B720-1BC1BECC0C39}"/>
    <dgm:cxn modelId="{D69CFB1B-CEFB-47FB-9817-6309E836DBFA}" type="presOf" srcId="{7E12D8D3-CA1E-411C-B544-6016F3D37A5E}" destId="{62891357-B35E-4C6C-831C-987A6AC1C9B8}" srcOrd="0" destOrd="0" presId="urn:microsoft.com/office/officeart/2005/8/layout/default"/>
    <dgm:cxn modelId="{CDA00620-BF73-4A59-A865-996631C62D03}" type="presOf" srcId="{8BBB7B01-21D7-4AEB-8D84-FDE4BFBBD221}" destId="{BB35695C-2CD5-48E6-9D8E-B473CD1E3C1C}" srcOrd="0" destOrd="4" presId="urn:microsoft.com/office/officeart/2005/8/layout/default"/>
    <dgm:cxn modelId="{01E22121-F530-41D7-A7B5-208261F4E07A}" type="presOf" srcId="{7D5E37DB-F2C8-497A-962C-A537B76929AF}" destId="{BF452F4E-5D47-4FB0-A4EF-E39941D78BC3}" srcOrd="0" destOrd="3" presId="urn:microsoft.com/office/officeart/2005/8/layout/default"/>
    <dgm:cxn modelId="{E819DB21-AD06-480D-ADBD-8CE5CA5031FF}" srcId="{921C662F-E64E-4234-9274-3C7F6BB3CF01}" destId="{24C15D65-534E-45A1-8F49-CE03162513FA}" srcOrd="1" destOrd="0" parTransId="{3A1CBA79-3248-4639-B63D-E76DDBA634BA}" sibTransId="{E9D64A94-24FA-4D99-8A52-DAC797621CD6}"/>
    <dgm:cxn modelId="{C3C72F26-61F3-4F7C-B6F1-BAEE460ECF1D}" srcId="{6EC705EF-FA24-40EA-BEDC-F5ED8CC22C99}" destId="{8E3EC7DE-A835-4B9E-B9DD-ED6C3AC268EB}" srcOrd="3" destOrd="0" parTransId="{A0A58950-C522-4229-B304-75D827D9BC37}" sibTransId="{37602DB4-1D71-485F-85C4-824E39C878F2}"/>
    <dgm:cxn modelId="{3BDC2027-BAFC-4721-B692-D84090F5B1FB}" type="presOf" srcId="{EF214249-E97B-4515-9090-192AA68625C8}" destId="{44511886-B330-47C6-8561-BA1E3CF70DA4}" srcOrd="0" destOrd="0" presId="urn:microsoft.com/office/officeart/2005/8/layout/default"/>
    <dgm:cxn modelId="{11573C28-3956-4341-A8D7-83E6E0EAB127}" type="presOf" srcId="{DE698144-7251-49A9-8DF1-CFF5CA0A877D}" destId="{E1659388-5F7D-441B-AD3F-5E83D3A7033E}" srcOrd="0" destOrd="0" presId="urn:microsoft.com/office/officeart/2005/8/layout/default"/>
    <dgm:cxn modelId="{A4C08728-DA11-4F84-AA4D-D810BFEE0941}" type="presOf" srcId="{C244F1A7-FD72-4121-997A-2B848C2E8588}" destId="{EB2142E1-664D-4826-8820-5F10D99A73C5}" srcOrd="0" destOrd="3" presId="urn:microsoft.com/office/officeart/2005/8/layout/default"/>
    <dgm:cxn modelId="{97F6C82A-C6ED-4B77-8377-8A5024D32168}" type="presOf" srcId="{850C32E5-4E58-43C2-98B8-E40218726E9E}" destId="{EB2142E1-664D-4826-8820-5F10D99A73C5}" srcOrd="0" destOrd="1" presId="urn:microsoft.com/office/officeart/2005/8/layout/default"/>
    <dgm:cxn modelId="{77842230-AA4A-4F04-A896-5E788A8C55F0}" type="presOf" srcId="{00EE80E9-69A5-49C6-B1BE-79C4DDC9AD25}" destId="{BB35695C-2CD5-48E6-9D8E-B473CD1E3C1C}" srcOrd="0" destOrd="0" presId="urn:microsoft.com/office/officeart/2005/8/layout/default"/>
    <dgm:cxn modelId="{606E5D32-6EAA-40E8-A82E-22C137A9CF78}" type="presOf" srcId="{5541D06F-5199-463A-818B-665170BCF3D0}" destId="{142C53E7-4526-498D-8D47-FC6485C68BEB}" srcOrd="0" destOrd="1" presId="urn:microsoft.com/office/officeart/2005/8/layout/default"/>
    <dgm:cxn modelId="{A2834833-306E-44F8-BB58-429173B723A1}" srcId="{00EE80E9-69A5-49C6-B1BE-79C4DDC9AD25}" destId="{8950A507-7BB5-4209-A345-5821A82C10EE}" srcOrd="1" destOrd="0" parTransId="{22DF5A48-6B86-49B4-BF10-82B356ACDE36}" sibTransId="{1FD8953B-B6C6-44A5-8815-E57A29CA699E}"/>
    <dgm:cxn modelId="{0CF2CA33-9206-4CA6-BD54-1DCC4257BB24}" type="presOf" srcId="{E60875E4-DB15-476C-A5C6-CAA32DB9AC16}" destId="{62891357-B35E-4C6C-831C-987A6AC1C9B8}" srcOrd="0" destOrd="3" presId="urn:microsoft.com/office/officeart/2005/8/layout/default"/>
    <dgm:cxn modelId="{4315F933-E7F1-41EF-BAAC-99E1793AB034}" srcId="{DE698144-7251-49A9-8DF1-CFF5CA0A877D}" destId="{62FA0716-880E-4109-9E28-F2EB615CE5F9}" srcOrd="5" destOrd="0" parTransId="{9A07E5AF-F8A8-4F39-9C7F-04BA0ED642E9}" sibTransId="{DEB8CEB4-22C9-41F8-95D8-4C2BB7964B72}"/>
    <dgm:cxn modelId="{FAA26A34-420F-478F-98D4-D7A4E124123A}" type="presOf" srcId="{C93A4D1B-35EE-475A-B618-D7CC363BB380}" destId="{BB35695C-2CD5-48E6-9D8E-B473CD1E3C1C}" srcOrd="0" destOrd="1" presId="urn:microsoft.com/office/officeart/2005/8/layout/default"/>
    <dgm:cxn modelId="{4F6E2736-38A3-48A8-AB9F-171A446B8647}" srcId="{00EE80E9-69A5-49C6-B1BE-79C4DDC9AD25}" destId="{8BBB7B01-21D7-4AEB-8D84-FDE4BFBBD221}" srcOrd="3" destOrd="0" parTransId="{947AE33D-A21B-4AD7-BBCC-D65BDE79A3BD}" sibTransId="{E0A373AB-C2C1-4399-B722-39B4E2771CF5}"/>
    <dgm:cxn modelId="{9B987F38-EACE-46EF-8591-EA7BC0B646AB}" srcId="{55776C1D-042B-4F06-AA00-06F99FC74B0F}" destId="{C244F1A7-FD72-4121-997A-2B848C2E8588}" srcOrd="2" destOrd="0" parTransId="{E9228098-0342-4784-B6B0-9C006F600847}" sibTransId="{1CFCB1B6-C5D1-436F-8711-1F948015C537}"/>
    <dgm:cxn modelId="{3959953A-06E5-4C7A-A28D-528B36497B91}" srcId="{3F5CE304-BE25-4D1E-9DFF-973B395F1292}" destId="{11B129FB-E702-4629-9AEF-666D145E9D8C}" srcOrd="10" destOrd="0" parTransId="{D04F9E12-192C-4BCE-B5ED-40C84AB5212D}" sibTransId="{4B39C25D-CCF5-4879-8F1B-37F5DF502CAC}"/>
    <dgm:cxn modelId="{B82A943D-7744-4CF2-88C7-0BFB7F6CE1B2}" type="presOf" srcId="{1985C51B-0BB3-441A-8186-9BC52A0BF5D8}" destId="{BF452F4E-5D47-4FB0-A4EF-E39941D78BC3}" srcOrd="0" destOrd="1" presId="urn:microsoft.com/office/officeart/2005/8/layout/default"/>
    <dgm:cxn modelId="{83CD2440-F220-4558-8318-F16693CB6511}" type="presOf" srcId="{61725E69-0F4F-457B-A32E-B11744002C16}" destId="{142C53E7-4526-498D-8D47-FC6485C68BEB}" srcOrd="0" destOrd="3" presId="urn:microsoft.com/office/officeart/2005/8/layout/default"/>
    <dgm:cxn modelId="{1515835B-2C95-4AD0-BEA8-F0E1BCF4933B}" type="presOf" srcId="{24C15D65-534E-45A1-8F49-CE03162513FA}" destId="{9A41D86E-D2D1-4F64-8AAC-A8D1E8A9DEC1}" srcOrd="0" destOrd="2" presId="urn:microsoft.com/office/officeart/2005/8/layout/default"/>
    <dgm:cxn modelId="{67C3425D-464F-4B51-8154-486E84B2EE81}" srcId="{3F5CE304-BE25-4D1E-9DFF-973B395F1292}" destId="{EF214249-E97B-4515-9090-192AA68625C8}" srcOrd="8" destOrd="0" parTransId="{6AB71888-0712-4B32-860F-B4C72188EC9A}" sibTransId="{65336C07-9865-46B2-B47F-C506147C9BFC}"/>
    <dgm:cxn modelId="{FF1EAA5D-F5FE-4386-9998-47347BB17830}" type="presOf" srcId="{778EFFDB-93D6-48AC-8730-D1F3918D71E0}" destId="{748B9D42-4E6A-4143-94AB-886A203F07D4}" srcOrd="0" destOrd="3" presId="urn:microsoft.com/office/officeart/2005/8/layout/default"/>
    <dgm:cxn modelId="{1544CE5F-EAFB-451F-99BD-F844D73EBA65}" srcId="{8F4ABB27-26FD-4D20-B382-1DD8C64E31AC}" destId="{778EFFDB-93D6-48AC-8730-D1F3918D71E0}" srcOrd="2" destOrd="0" parTransId="{D8FC8C01-5A03-4A2A-BC53-49EDD3B7D122}" sibTransId="{1717310A-4FFE-4AD6-A5B7-7884E8BD0D18}"/>
    <dgm:cxn modelId="{43DF0D41-1068-4611-B638-FB740FE738F6}" type="presOf" srcId="{D778CB2F-F790-49A7-A61C-4FAE97F27560}" destId="{62891357-B35E-4C6C-831C-987A6AC1C9B8}" srcOrd="0" destOrd="6" presId="urn:microsoft.com/office/officeart/2005/8/layout/default"/>
    <dgm:cxn modelId="{0BB90243-63F2-4252-8B02-C34FC1104FA7}" type="presOf" srcId="{3F5CE304-BE25-4D1E-9DFF-973B395F1292}" destId="{F474C8F5-00FC-44E2-8D45-38174E95CC79}" srcOrd="0" destOrd="0" presId="urn:microsoft.com/office/officeart/2005/8/layout/default"/>
    <dgm:cxn modelId="{43525063-A8B4-4FD2-99B1-1A5259118582}" type="presOf" srcId="{427FCAB0-E4F0-4485-A7DD-62A658A40B20}" destId="{44511886-B330-47C6-8561-BA1E3CF70DA4}" srcOrd="0" destOrd="4" presId="urn:microsoft.com/office/officeart/2005/8/layout/default"/>
    <dgm:cxn modelId="{75EB1164-C6AF-42F5-A340-609FF8E617FF}" srcId="{A1F19652-ED94-4A07-84D5-14F4E7A76AF2}" destId="{DEDD9DE8-6814-445B-8D46-3A6D122BF8BA}" srcOrd="1" destOrd="0" parTransId="{27B30E2E-7825-4FA3-8E89-69C4E9F4E508}" sibTransId="{434FDA4F-345D-4E9B-A7B0-B9BED16E29BD}"/>
    <dgm:cxn modelId="{D294F144-CD69-4B5A-A981-C5B2A4980C9A}" type="presOf" srcId="{A1F19652-ED94-4A07-84D5-14F4E7A76AF2}" destId="{62891357-B35E-4C6C-831C-987A6AC1C9B8}" srcOrd="0" destOrd="2" presId="urn:microsoft.com/office/officeart/2005/8/layout/default"/>
    <dgm:cxn modelId="{32EFFA45-1FA2-4079-A411-E04AE23CD010}" srcId="{EF214249-E97B-4515-9090-192AA68625C8}" destId="{1D6F1F2B-AEAA-44FE-9FA7-AAD29685AD85}" srcOrd="1" destOrd="0" parTransId="{5E172953-4518-48D2-BE19-1DC39F46560A}" sibTransId="{1AA2B21F-C76B-41DC-BF90-E1FBFF76AD4A}"/>
    <dgm:cxn modelId="{17041646-F480-4A9C-93C5-5AF962EC36BF}" type="presOf" srcId="{EE284496-40A7-4C48-9CB0-7A5C9F2E71AD}" destId="{9B1E0BF2-5CEE-47C7-8F34-EFA1A38F797D}" srcOrd="0" destOrd="3" presId="urn:microsoft.com/office/officeart/2005/8/layout/default"/>
    <dgm:cxn modelId="{AFF42146-696E-487C-889C-B1A30B83EA2D}" type="presOf" srcId="{AB7BF6EB-8D58-42BB-928D-456A5C77DAD2}" destId="{44511886-B330-47C6-8561-BA1E3CF70DA4}" srcOrd="0" destOrd="6" presId="urn:microsoft.com/office/officeart/2005/8/layout/default"/>
    <dgm:cxn modelId="{8151D666-C86E-4A3D-895C-B88DABCAA3C7}" srcId="{EF214249-E97B-4515-9090-192AA68625C8}" destId="{C4D13FD7-FE58-4BD9-82BB-8256FD035BB5}" srcOrd="0" destOrd="0" parTransId="{D6BA1A54-8D9C-4ED4-B326-C290AC76158A}" sibTransId="{8D9DD2DC-ADA1-45E9-BD2D-3319FE5437D8}"/>
    <dgm:cxn modelId="{DB4EA547-931B-421D-8F13-711314D59F35}" type="presOf" srcId="{807B2893-B120-4908-AA06-EDB5484D19ED}" destId="{748B9D42-4E6A-4143-94AB-886A203F07D4}" srcOrd="0" destOrd="1" presId="urn:microsoft.com/office/officeart/2005/8/layout/default"/>
    <dgm:cxn modelId="{4A026E4B-C6EC-422B-A3FF-9D44DA6E7A75}" type="presOf" srcId="{F00D2C99-7011-4E9A-97D6-067FE40C4C7B}" destId="{9B1E0BF2-5CEE-47C7-8F34-EFA1A38F797D}" srcOrd="0" destOrd="4" presId="urn:microsoft.com/office/officeart/2005/8/layout/default"/>
    <dgm:cxn modelId="{D9893A4F-9241-446B-B083-969518949D75}" srcId="{7E12D8D3-CA1E-411C-B544-6016F3D37A5E}" destId="{8915662F-39D1-4A91-9FFD-9ADD6E603609}" srcOrd="2" destOrd="0" parTransId="{04B41118-4D40-4342-BF29-AFA136D26DC1}" sibTransId="{CB3C4566-BFC5-4EE1-8404-1BE56E514770}"/>
    <dgm:cxn modelId="{75762A50-657C-44CC-AE49-5240EF83EF67}" type="presOf" srcId="{1D6F1F2B-AEAA-44FE-9FA7-AAD29685AD85}" destId="{44511886-B330-47C6-8561-BA1E3CF70DA4}" srcOrd="0" destOrd="2" presId="urn:microsoft.com/office/officeart/2005/8/layout/default"/>
    <dgm:cxn modelId="{43C49A50-50AC-412A-9809-DA681121A793}" srcId="{7E12D8D3-CA1E-411C-B544-6016F3D37A5E}" destId="{A1F19652-ED94-4A07-84D5-14F4E7A76AF2}" srcOrd="1" destOrd="0" parTransId="{9406CCB3-BCA9-4848-BEF4-277E9D0F83C5}" sibTransId="{2512BBE7-1EFE-4040-B806-242D0AD7553B}"/>
    <dgm:cxn modelId="{F6DA4671-08DF-4674-87C8-C9B32E3B071A}" srcId="{FBF53C28-0024-4396-9302-82F95A942C65}" destId="{6F8C6956-BD9B-4CA2-B80D-90A03BCB301A}" srcOrd="3" destOrd="0" parTransId="{919BD695-EA62-4D99-BD72-87DD4CA15CDA}" sibTransId="{8608B893-604A-434C-B22C-02A782E09E8F}"/>
    <dgm:cxn modelId="{F94AFF71-38B4-42F5-9BB6-50F9708F8D17}" srcId="{6EC705EF-FA24-40EA-BEDC-F5ED8CC22C99}" destId="{6F392860-1586-4157-87F8-D585B90DC06F}" srcOrd="4" destOrd="0" parTransId="{F3FD8E41-32A1-42BB-928D-A3A65805C149}" sibTransId="{B08E6FD0-9097-407B-9803-359C88FA4AB0}"/>
    <dgm:cxn modelId="{E1222E54-03FD-4F08-B307-6F50D12F17FC}" type="presOf" srcId="{0D05428C-5ACD-414A-A862-82119014202A}" destId="{E1659388-5F7D-441B-AD3F-5E83D3A7033E}" srcOrd="0" destOrd="3" presId="urn:microsoft.com/office/officeart/2005/8/layout/default"/>
    <dgm:cxn modelId="{9A79A674-8D16-4568-A3BC-F280E6F2C483}" type="presOf" srcId="{6F8C6956-BD9B-4CA2-B80D-90A03BCB301A}" destId="{A627AA1F-A037-48FA-AD2E-342B9F41B0A3}" srcOrd="0" destOrd="4" presId="urn:microsoft.com/office/officeart/2005/8/layout/default"/>
    <dgm:cxn modelId="{F21A2955-9304-493D-AE67-2E85FAB4AB85}" type="presOf" srcId="{23C1AD82-A9AA-4579-89B6-F933937CBF8F}" destId="{748B9D42-4E6A-4143-94AB-886A203F07D4}" srcOrd="0" destOrd="2" presId="urn:microsoft.com/office/officeart/2005/8/layout/default"/>
    <dgm:cxn modelId="{19C52657-A782-4C0A-8452-FD438199B89D}" type="presOf" srcId="{BCB470B8-8286-4AE0-BE92-66534002286F}" destId="{142C53E7-4526-498D-8D47-FC6485C68BEB}" srcOrd="0" destOrd="2" presId="urn:microsoft.com/office/officeart/2005/8/layout/default"/>
    <dgm:cxn modelId="{2D8CA157-6BB2-419B-9782-7C176B706058}" srcId="{00EE80E9-69A5-49C6-B1BE-79C4DDC9AD25}" destId="{AB75E52F-8B0B-4389-AF37-3F0AEF305183}" srcOrd="4" destOrd="0" parTransId="{1374C815-FB5E-4D78-A358-CBED3C44AD6B}" sibTransId="{EF491064-AD8D-4FC5-8B66-D52EF1306919}"/>
    <dgm:cxn modelId="{1AF9DD78-9CAD-411B-8195-641FF30DC587}" srcId="{D7E70EDD-65CB-40AD-AB1C-AB2E37629AA9}" destId="{7D5E37DB-F2C8-497A-962C-A537B76929AF}" srcOrd="2" destOrd="0" parTransId="{0D2258CF-C7E4-4287-AE45-937EB179507C}" sibTransId="{72ED80C9-BE1E-473F-9770-771E6D7CE397}"/>
    <dgm:cxn modelId="{00420479-D47C-4489-8B7B-B36E7B1BEE1B}" srcId="{3F5CE304-BE25-4D1E-9DFF-973B395F1292}" destId="{8B350B66-3488-44E1-ADB6-309497D2D897}" srcOrd="0" destOrd="0" parTransId="{82339D3B-792A-4A66-A88D-7EFB3E12AB23}" sibTransId="{41466E7E-2DD4-48BA-B186-82CA173DBE39}"/>
    <dgm:cxn modelId="{B6566379-E664-49F9-BE36-0E845771BA32}" srcId="{DE698144-7251-49A9-8DF1-CFF5CA0A877D}" destId="{4A8ECD91-ACD4-4697-BB62-AA3540408371}" srcOrd="3" destOrd="0" parTransId="{E9E60A2C-F293-4C12-A67A-7DADF91CB2D8}" sibTransId="{E68AAAC1-BD6D-4A67-BE17-670F50CBB09D}"/>
    <dgm:cxn modelId="{D56B7C5A-55E8-48E3-92E6-46FE513829A8}" type="presOf" srcId="{8950A507-7BB5-4209-A345-5821A82C10EE}" destId="{BB35695C-2CD5-48E6-9D8E-B473CD1E3C1C}" srcOrd="0" destOrd="2" presId="urn:microsoft.com/office/officeart/2005/8/layout/default"/>
    <dgm:cxn modelId="{0132857A-3369-4955-8537-510C370D8E9C}" type="presOf" srcId="{EE1CC404-15EF-432B-AD1F-CE92C7418CB9}" destId="{9A41D86E-D2D1-4F64-8AAC-A8D1E8A9DEC1}" srcOrd="0" destOrd="1" presId="urn:microsoft.com/office/officeart/2005/8/layout/default"/>
    <dgm:cxn modelId="{A60DE67A-EDBE-4ABD-A295-80C9926EBEFA}" type="presOf" srcId="{55776C1D-042B-4F06-AA00-06F99FC74B0F}" destId="{EB2142E1-664D-4826-8820-5F10D99A73C5}" srcOrd="0" destOrd="0" presId="urn:microsoft.com/office/officeart/2005/8/layout/default"/>
    <dgm:cxn modelId="{2AE5FE5A-CEFA-41FC-8540-C0EE8E6598B2}" type="presOf" srcId="{D8646373-DC20-4792-96F5-F47149A87284}" destId="{BB35695C-2CD5-48E6-9D8E-B473CD1E3C1C}" srcOrd="0" destOrd="3" presId="urn:microsoft.com/office/officeart/2005/8/layout/default"/>
    <dgm:cxn modelId="{5CBEB77C-FECB-42E2-B0A6-AC0B218850F2}" srcId="{DE698144-7251-49A9-8DF1-CFF5CA0A877D}" destId="{0D05428C-5ACD-414A-A862-82119014202A}" srcOrd="2" destOrd="0" parTransId="{5F49C31E-AF89-4614-9DF3-8ED12EDA223C}" sibTransId="{C9D1141A-7BB7-49B0-9C85-F847DE173366}"/>
    <dgm:cxn modelId="{E4AF867D-0445-426B-B5DF-98C6166431D6}" type="presOf" srcId="{C30E4B53-A2F4-45F4-B5E6-4C758B914C37}" destId="{EB2142E1-664D-4826-8820-5F10D99A73C5}" srcOrd="0" destOrd="4" presId="urn:microsoft.com/office/officeart/2005/8/layout/default"/>
    <dgm:cxn modelId="{4998C57F-1285-4D97-88E7-047F9583654D}" type="presOf" srcId="{FBF53C28-0024-4396-9302-82F95A942C65}" destId="{A627AA1F-A037-48FA-AD2E-342B9F41B0A3}" srcOrd="0" destOrd="0" presId="urn:microsoft.com/office/officeart/2005/8/layout/default"/>
    <dgm:cxn modelId="{69453481-57A3-4B19-A592-DD613AB9B8D5}" type="presOf" srcId="{7B5D8F07-8888-44A4-BE59-50A1B69B1C5D}" destId="{E1659388-5F7D-441B-AD3F-5E83D3A7033E}" srcOrd="0" destOrd="1" presId="urn:microsoft.com/office/officeart/2005/8/layout/default"/>
    <dgm:cxn modelId="{14213182-C7BA-4A46-A2C6-1969E655FC1D}" srcId="{921C662F-E64E-4234-9274-3C7F6BB3CF01}" destId="{EE1CC404-15EF-432B-AD1F-CE92C7418CB9}" srcOrd="0" destOrd="0" parTransId="{DF76EF46-E2EC-4203-B3D3-9562ADB2E8B5}" sibTransId="{3150C355-FB15-4132-9D03-37D72F9E32F7}"/>
    <dgm:cxn modelId="{FBB63983-D0E3-4F22-A6AC-6877810731C3}" srcId="{FBF53C28-0024-4396-9302-82F95A942C65}" destId="{48711E96-F277-44EF-8E10-5D7792889BA2}" srcOrd="2" destOrd="0" parTransId="{C5E3A4E5-39F4-4AFB-916A-F5A290B106FC}" sibTransId="{CCB3A456-5A3E-4CA7-8784-982AF6F79795}"/>
    <dgm:cxn modelId="{210EE484-F985-4FC7-83A1-D2E5E342AA98}" srcId="{7E12D8D3-CA1E-411C-B544-6016F3D37A5E}" destId="{A72E90D1-AC55-4F42-9872-092E48265796}" srcOrd="0" destOrd="0" parTransId="{6FD46F34-3765-4775-BCC8-40C14662A1E8}" sibTransId="{16667A70-0CB2-43D5-883D-CE9FE6B735A1}"/>
    <dgm:cxn modelId="{2AEAFF84-723A-4B0C-940E-46DA05718FD1}" srcId="{3F5CE304-BE25-4D1E-9DFF-973B395F1292}" destId="{FBF53C28-0024-4396-9302-82F95A942C65}" srcOrd="4" destOrd="0" parTransId="{BC8850B2-90EF-42F2-BEEA-1CED194ECB0A}" sibTransId="{E8EFDC0F-E3B5-4890-8AFC-FA078D00C2E5}"/>
    <dgm:cxn modelId="{7CBC1087-1FF4-40CF-93A5-C0AEA6AD6B6C}" srcId="{8F4ABB27-26FD-4D20-B382-1DD8C64E31AC}" destId="{807B2893-B120-4908-AA06-EDB5484D19ED}" srcOrd="0" destOrd="0" parTransId="{7FF6C73B-527D-4CF8-94FB-CDD908DC3EC0}" sibTransId="{6F2071FC-E224-4894-94CB-2804E7AFB6CD}"/>
    <dgm:cxn modelId="{7CD33389-E7D4-4553-9781-8932D729DB00}" srcId="{00EE80E9-69A5-49C6-B1BE-79C4DDC9AD25}" destId="{C93A4D1B-35EE-475A-B618-D7CC363BB380}" srcOrd="0" destOrd="0" parTransId="{4CA2E590-DFBB-47A0-A87C-D9342CAD0D8B}" sibTransId="{56F1AB8E-DEE2-46B9-94B9-42D9DE448ED4}"/>
    <dgm:cxn modelId="{22199B8A-0279-40D8-9491-BF0D68AAF99C}" srcId="{D7E70EDD-65CB-40AD-AB1C-AB2E37629AA9}" destId="{DD95D97B-8A41-4CB9-A7E9-E34A88DBF164}" srcOrd="1" destOrd="0" parTransId="{D0D7D538-647C-4851-BFBF-8EA16F124E0B}" sibTransId="{1265D40B-FEFC-4603-A44D-39D4326E8C2C}"/>
    <dgm:cxn modelId="{EB41348B-127D-4A41-A07D-1D53429990A5}" srcId="{11B129FB-E702-4629-9AEF-666D145E9D8C}" destId="{3BEF71D0-70AE-4EA3-91E7-0C5A5CDD8F23}" srcOrd="1" destOrd="0" parTransId="{2D7A5A3E-5298-4350-9C3D-475445F91883}" sibTransId="{656BD0F2-72BA-4658-8621-A618F2C42CED}"/>
    <dgm:cxn modelId="{686BE18D-6649-454F-9043-31371FC7544A}" type="presOf" srcId="{932AFCBA-CEBB-49BE-A22A-599E7DA3B52D}" destId="{E1659388-5F7D-441B-AD3F-5E83D3A7033E}" srcOrd="0" destOrd="2" presId="urn:microsoft.com/office/officeart/2005/8/layout/default"/>
    <dgm:cxn modelId="{D910A78E-471D-4892-BAA2-6556BFEFB7D3}" srcId="{00EE80E9-69A5-49C6-B1BE-79C4DDC9AD25}" destId="{D8646373-DC20-4792-96F5-F47149A87284}" srcOrd="2" destOrd="0" parTransId="{8A973F60-DCAD-433A-AE9A-147E64EDDD30}" sibTransId="{38BF4FA4-C272-4943-90D3-4FD80792BFF5}"/>
    <dgm:cxn modelId="{31B5108F-F1C2-49CC-92AC-138B4A7E6C0B}" srcId="{6EC705EF-FA24-40EA-BEDC-F5ED8CC22C99}" destId="{BCB470B8-8286-4AE0-BE92-66534002286F}" srcOrd="1" destOrd="0" parTransId="{6902DC3D-4FBB-4A5A-9E88-6B19D6D22043}" sibTransId="{8FFECDA9-F434-48EB-9B17-EED412055AA7}"/>
    <dgm:cxn modelId="{BEF03791-31CF-4FD8-A833-704FEE8ABF9F}" srcId="{55776C1D-042B-4F06-AA00-06F99FC74B0F}" destId="{CEEA6F3D-AE80-4E4A-9DDA-584217EC316B}" srcOrd="1" destOrd="0" parTransId="{2D8E7346-CEA2-4B21-A139-BFF7A148CB02}" sibTransId="{A74887AC-F48B-4D5E-AAD1-C6861EBF02AF}"/>
    <dgm:cxn modelId="{A68BA692-F004-41D6-A6B8-445343AE0CEB}" srcId="{8B350B66-3488-44E1-ADB6-309497D2D897}" destId="{4DB4BB58-46F2-46B6-BF57-7B722D74F5D2}" srcOrd="0" destOrd="0" parTransId="{D3A6DEE0-88B7-43CD-A445-03971635FB08}" sibTransId="{EE30CEC8-70A0-40C6-8788-20CB2D08719D}"/>
    <dgm:cxn modelId="{52311F93-4278-4072-88B7-42E737BF0F80}" srcId="{921C662F-E64E-4234-9274-3C7F6BB3CF01}" destId="{C76E7D16-24D6-4B05-915C-CC4F8A5220A4}" srcOrd="3" destOrd="0" parTransId="{5E6275BD-4833-4FC4-AAFE-20668367D6AE}" sibTransId="{E028A7BA-3203-4C79-AB18-2C692057E1FA}"/>
    <dgm:cxn modelId="{E28BD493-9438-4822-9995-3D46EB36DDBC}" srcId="{3F5CE304-BE25-4D1E-9DFF-973B395F1292}" destId="{55776C1D-042B-4F06-AA00-06F99FC74B0F}" srcOrd="2" destOrd="0" parTransId="{88B4563D-9635-403A-884C-1921558EE9B0}" sibTransId="{351D944D-2B57-48EA-8C8B-D494144F8B89}"/>
    <dgm:cxn modelId="{A8794D95-30BA-41A7-B3C0-08F17756F34C}" type="presOf" srcId="{4DB4BB58-46F2-46B6-BF57-7B722D74F5D2}" destId="{9B1E0BF2-5CEE-47C7-8F34-EFA1A38F797D}" srcOrd="0" destOrd="1" presId="urn:microsoft.com/office/officeart/2005/8/layout/default"/>
    <dgm:cxn modelId="{306B9196-C4C3-45E7-8D00-AFC623A85ED0}" type="presOf" srcId="{30F79B52-A3DE-493B-BDDD-EFB035677C07}" destId="{398553FA-8F2E-4DA9-95F0-2BA51BC9F82B}" srcOrd="0" destOrd="1" presId="urn:microsoft.com/office/officeart/2005/8/layout/default"/>
    <dgm:cxn modelId="{25112D97-45BD-4464-BF11-010A9F4934E3}" srcId="{DE698144-7251-49A9-8DF1-CFF5CA0A877D}" destId="{7B5D8F07-8888-44A4-BE59-50A1B69B1C5D}" srcOrd="0" destOrd="0" parTransId="{CDD82885-6233-4A3B-8DD0-D463266AE222}" sibTransId="{217C3CDF-544E-4829-A2C7-40B9E9DA1D62}"/>
    <dgm:cxn modelId="{C4D96198-91D9-4382-8FC4-28DAF4E03A5A}" srcId="{EF214249-E97B-4515-9090-192AA68625C8}" destId="{427FCAB0-E4F0-4485-A7DD-62A658A40B20}" srcOrd="3" destOrd="0" parTransId="{5B449345-A61F-43AA-A0C7-807EA0C017AF}" sibTransId="{D3EC1F1B-3BE9-4E9D-93C0-59D48E063CAD}"/>
    <dgm:cxn modelId="{F0BB5298-FC4D-4AB9-918D-A463D18688CD}" srcId="{00EE80E9-69A5-49C6-B1BE-79C4DDC9AD25}" destId="{15367085-4751-4A0A-81F4-392CE5D6B8C5}" srcOrd="5" destOrd="0" parTransId="{00B5F5E2-B128-4FB3-A11E-0559DF914B96}" sibTransId="{DFCAE424-A662-4E8C-910C-5A85E35951BB}"/>
    <dgm:cxn modelId="{63B35598-0381-4196-9504-A169B16133C3}" srcId="{A1F19652-ED94-4A07-84D5-14F4E7A76AF2}" destId="{E60875E4-DB15-476C-A5C6-CAA32DB9AC16}" srcOrd="0" destOrd="0" parTransId="{3C72DB1F-47D4-42B9-A92D-440F41715118}" sibTransId="{1AA72000-00A9-4A5F-8285-BBC66E5A60F2}"/>
    <dgm:cxn modelId="{84C8D89B-9541-4EAE-B24B-B03C2B428D05}" type="presOf" srcId="{8F4ABB27-26FD-4D20-B382-1DD8C64E31AC}" destId="{748B9D42-4E6A-4143-94AB-886A203F07D4}" srcOrd="0" destOrd="0" presId="urn:microsoft.com/office/officeart/2005/8/layout/default"/>
    <dgm:cxn modelId="{1C7C5B9E-1D23-4B3D-93C6-954941BC2034}" srcId="{FBF53C28-0024-4396-9302-82F95A942C65}" destId="{8487330A-D75C-4C4B-8B2E-A2C74BAFDF0C}" srcOrd="1" destOrd="0" parTransId="{2E878671-B81B-4F8C-ACEA-EAB749C901E2}" sibTransId="{829F8730-3604-40EF-94CC-EB8A55B00495}"/>
    <dgm:cxn modelId="{4192269F-2500-4E54-B881-579FB274AED0}" type="presOf" srcId="{8B350B66-3488-44E1-ADB6-309497D2D897}" destId="{9B1E0BF2-5CEE-47C7-8F34-EFA1A38F797D}" srcOrd="0" destOrd="0" presId="urn:microsoft.com/office/officeart/2005/8/layout/default"/>
    <dgm:cxn modelId="{B72B43A0-8D09-4C05-B32E-DEF76A15C295}" type="presOf" srcId="{11B129FB-E702-4629-9AEF-666D145E9D8C}" destId="{398553FA-8F2E-4DA9-95F0-2BA51BC9F82B}" srcOrd="0" destOrd="0" presId="urn:microsoft.com/office/officeart/2005/8/layout/default"/>
    <dgm:cxn modelId="{89A46AA2-DD73-4908-97E0-8AC4303DA576}" type="presOf" srcId="{C8EA3DFA-B69C-4882-B960-D1C8BDFEB284}" destId="{9B1E0BF2-5CEE-47C7-8F34-EFA1A38F797D}" srcOrd="0" destOrd="2" presId="urn:microsoft.com/office/officeart/2005/8/layout/default"/>
    <dgm:cxn modelId="{A7A405A3-DBDA-441A-9216-98BB2EC75635}" type="presOf" srcId="{A4243894-FFBC-450A-9509-15A792098E73}" destId="{9B1E0BF2-5CEE-47C7-8F34-EFA1A38F797D}" srcOrd="0" destOrd="5" presId="urn:microsoft.com/office/officeart/2005/8/layout/default"/>
    <dgm:cxn modelId="{97586EA3-5248-4E2C-A399-DB8896198271}" srcId="{8B350B66-3488-44E1-ADB6-309497D2D897}" destId="{EE284496-40A7-4C48-9CB0-7A5C9F2E71AD}" srcOrd="2" destOrd="0" parTransId="{2C5DAC92-C02F-4730-A67D-C429CFF9EF0A}" sibTransId="{EB42CF95-84B5-424D-90AF-979357C34E83}"/>
    <dgm:cxn modelId="{161521A4-9264-4069-BF66-7A23341F114E}" type="presOf" srcId="{8E3EC7DE-A835-4B9E-B9DD-ED6C3AC268EB}" destId="{142C53E7-4526-498D-8D47-FC6485C68BEB}" srcOrd="0" destOrd="4" presId="urn:microsoft.com/office/officeart/2005/8/layout/default"/>
    <dgm:cxn modelId="{1C9FB0A5-9763-413D-9A9A-B97BAA56EC51}" srcId="{8B350B66-3488-44E1-ADB6-309497D2D897}" destId="{C8EA3DFA-B69C-4882-B960-D1C8BDFEB284}" srcOrd="1" destOrd="0" parTransId="{A36F9A0A-2D38-4B97-9F63-ECA7EAFB487C}" sibTransId="{9CC07082-0511-4308-80C3-C1D43FB3E5DE}"/>
    <dgm:cxn modelId="{1363CBA9-0731-41CD-8068-ED5C521A2AFD}" srcId="{6EC705EF-FA24-40EA-BEDC-F5ED8CC22C99}" destId="{61725E69-0F4F-457B-A32E-B11744002C16}" srcOrd="2" destOrd="0" parTransId="{A6D01570-5528-4BD3-8560-5CF71479B136}" sibTransId="{6295CD26-6F4E-4F2E-A135-9AD99B5880B0}"/>
    <dgm:cxn modelId="{F1394AAB-D66C-4A8E-88A6-30168F971D69}" srcId="{8B350B66-3488-44E1-ADB6-309497D2D897}" destId="{A4243894-FFBC-450A-9509-15A792098E73}" srcOrd="4" destOrd="0" parTransId="{9C5251B1-F8F5-4E61-A948-390D7E8FC0C1}" sibTransId="{36B3DCAB-612A-45FD-832E-E2B2EDDBA60E}"/>
    <dgm:cxn modelId="{81DF54AC-D54A-4591-A493-2248BCD042B3}" type="presOf" srcId="{DD95D97B-8A41-4CB9-A7E9-E34A88DBF164}" destId="{BF452F4E-5D47-4FB0-A4EF-E39941D78BC3}" srcOrd="0" destOrd="2" presId="urn:microsoft.com/office/officeart/2005/8/layout/default"/>
    <dgm:cxn modelId="{A019FBAC-7805-40D2-B2F5-DFF610D06EE7}" type="presOf" srcId="{5D9B97B7-F316-4618-A612-6859C452645F}" destId="{398553FA-8F2E-4DA9-95F0-2BA51BC9F82B}" srcOrd="0" destOrd="3" presId="urn:microsoft.com/office/officeart/2005/8/layout/default"/>
    <dgm:cxn modelId="{774665AF-2234-4B4B-8005-7139CCAED5BF}" srcId="{921C662F-E64E-4234-9274-3C7F6BB3CF01}" destId="{A3F00136-4FF6-4DC1-BB49-79F33C0B6A00}" srcOrd="2" destOrd="0" parTransId="{2D6A1DB7-CE56-4C5A-8A06-597394562148}" sibTransId="{4D956DDC-14F7-4EDA-A397-C05D104C5B35}"/>
    <dgm:cxn modelId="{8DB959B0-EC00-4CB0-9B75-001CF36D5262}" srcId="{8F4ABB27-26FD-4D20-B382-1DD8C64E31AC}" destId="{23C1AD82-A9AA-4579-89B6-F933937CBF8F}" srcOrd="1" destOrd="0" parTransId="{7B4B1862-7CD8-4B5D-A78D-8DA9C8457915}" sibTransId="{C9438C00-A3D8-4DD0-8D6F-4DF6ADF1ABF4}"/>
    <dgm:cxn modelId="{833C30B1-B862-4959-A04E-27DAC0B13F5E}" type="presOf" srcId="{C4D13FD7-FE58-4BD9-82BB-8256FD035BB5}" destId="{44511886-B330-47C6-8561-BA1E3CF70DA4}" srcOrd="0" destOrd="1" presId="urn:microsoft.com/office/officeart/2005/8/layout/default"/>
    <dgm:cxn modelId="{58C94BB3-7176-451F-9DCB-ED11B0E305A8}" srcId="{3F5CE304-BE25-4D1E-9DFF-973B395F1292}" destId="{8F4ABB27-26FD-4D20-B382-1DD8C64E31AC}" srcOrd="7" destOrd="0" parTransId="{D483C0F5-5437-4AFB-ACEA-1D555436D8D6}" sibTransId="{A68AC8AA-9C86-4DB0-BDF2-76D50FE48346}"/>
    <dgm:cxn modelId="{62D2A9B6-229D-489B-B94C-DDADD5AD93AF}" type="presOf" srcId="{6EC705EF-FA24-40EA-BEDC-F5ED8CC22C99}" destId="{142C53E7-4526-498D-8D47-FC6485C68BEB}" srcOrd="0" destOrd="0" presId="urn:microsoft.com/office/officeart/2005/8/layout/default"/>
    <dgm:cxn modelId="{F9C21EBC-9805-437A-8351-5158DB45569B}" srcId="{3F5CE304-BE25-4D1E-9DFF-973B395F1292}" destId="{7E12D8D3-CA1E-411C-B544-6016F3D37A5E}" srcOrd="1" destOrd="0" parTransId="{6EDD2322-20B5-4AD3-921D-719F04892DA8}" sibTransId="{907BB1C1-AF3F-4687-A0F2-A748899A8638}"/>
    <dgm:cxn modelId="{361656BF-9178-4773-A3B6-F5E01ACF13EC}" srcId="{11B129FB-E702-4629-9AEF-666D145E9D8C}" destId="{A2482DF9-2242-49DC-945E-AB013DF57E5E}" srcOrd="3" destOrd="0" parTransId="{31EE3DFC-DB7B-466F-9B95-2AD0633A1783}" sibTransId="{5DF21262-4F93-42B9-8691-A571CDAE1866}"/>
    <dgm:cxn modelId="{6A7C9ABF-CA0D-461D-AE24-4DEAB5458375}" srcId="{3F5CE304-BE25-4D1E-9DFF-973B395F1292}" destId="{DE698144-7251-49A9-8DF1-CFF5CA0A877D}" srcOrd="6" destOrd="0" parTransId="{FC2BE778-6541-4726-89FD-80703175EB0B}" sibTransId="{90569470-83FD-44E5-9D0A-3926BA7E327E}"/>
    <dgm:cxn modelId="{0EE9F4C1-ACE4-4D18-8FF0-F1DD32F4577E}" srcId="{8B350B66-3488-44E1-ADB6-309497D2D897}" destId="{F00D2C99-7011-4E9A-97D6-067FE40C4C7B}" srcOrd="3" destOrd="0" parTransId="{8BD6D4CD-806C-4674-B636-BDEC224D2DBF}" sibTransId="{AA0D9206-1CE3-4DE7-B6CD-28296F0F7E1D}"/>
    <dgm:cxn modelId="{B9BD5AC2-0D66-4897-A4E7-EB48D6C41934}" type="presOf" srcId="{A3F00136-4FF6-4DC1-BB49-79F33C0B6A00}" destId="{9A41D86E-D2D1-4F64-8AAC-A8D1E8A9DEC1}" srcOrd="0" destOrd="3" presId="urn:microsoft.com/office/officeart/2005/8/layout/default"/>
    <dgm:cxn modelId="{E60BCFC3-6C67-483D-A88C-3AA0E30F07A9}" type="presOf" srcId="{361138D7-533D-4D71-A76D-4030D8FF7B27}" destId="{44511886-B330-47C6-8561-BA1E3CF70DA4}" srcOrd="0" destOrd="3" presId="urn:microsoft.com/office/officeart/2005/8/layout/default"/>
    <dgm:cxn modelId="{28AAD4C9-4F13-40C0-9B9D-0ABD9C25FD22}" type="presOf" srcId="{87B9B565-A5E7-4280-8B09-1D6BF984289E}" destId="{A627AA1F-A037-48FA-AD2E-342B9F41B0A3}" srcOrd="0" destOrd="1" presId="urn:microsoft.com/office/officeart/2005/8/layout/default"/>
    <dgm:cxn modelId="{95CE22CF-CA9A-41F9-9647-2E66D6BB5F13}" srcId="{11B129FB-E702-4629-9AEF-666D145E9D8C}" destId="{5D9B97B7-F316-4618-A612-6859C452645F}" srcOrd="2" destOrd="0" parTransId="{1E9693D1-C4CD-4F92-8CBC-281D49E4925A}" sibTransId="{02AC6406-0FFA-49DC-B8AF-221F58974615}"/>
    <dgm:cxn modelId="{006EBECF-9E96-4F85-BA2E-5C2C6CD45723}" srcId="{D7E70EDD-65CB-40AD-AB1C-AB2E37629AA9}" destId="{1985C51B-0BB3-441A-8186-9BC52A0BF5D8}" srcOrd="0" destOrd="0" parTransId="{7EE26E3A-1A71-4A18-A8A2-63044AADCB99}" sibTransId="{EEBB9D77-4C4E-4456-A8C0-E8DE96572E19}"/>
    <dgm:cxn modelId="{F9D22CD1-9EBC-49DF-B9D7-E12C28D7A321}" srcId="{EF214249-E97B-4515-9090-192AA68625C8}" destId="{361138D7-533D-4D71-A76D-4030D8FF7B27}" srcOrd="2" destOrd="0" parTransId="{1BB765FB-13F1-4C79-81F9-F5B5CEC14ABF}" sibTransId="{8129FE16-6206-4B8C-9885-A92260387047}"/>
    <dgm:cxn modelId="{662C4FD1-0422-4130-AEB0-38F8CAC24CAF}" type="presOf" srcId="{921C662F-E64E-4234-9274-3C7F6BB3CF01}" destId="{9A41D86E-D2D1-4F64-8AAC-A8D1E8A9DEC1}" srcOrd="0" destOrd="0" presId="urn:microsoft.com/office/officeart/2005/8/layout/default"/>
    <dgm:cxn modelId="{19215BD3-593C-4738-9218-3F21BE1AA1E1}" srcId="{6EC705EF-FA24-40EA-BEDC-F5ED8CC22C99}" destId="{5541D06F-5199-463A-818B-665170BCF3D0}" srcOrd="0" destOrd="0" parTransId="{9181960A-F48F-45DA-8543-7F9DA23C5BDD}" sibTransId="{23BE8599-61D1-4A84-BD98-E65A7D668C8C}"/>
    <dgm:cxn modelId="{C96369D4-D9C7-4596-9D8F-A01ADB3BC049}" type="presOf" srcId="{6F392860-1586-4157-87F8-D585B90DC06F}" destId="{142C53E7-4526-498D-8D47-FC6485C68BEB}" srcOrd="0" destOrd="5" presId="urn:microsoft.com/office/officeart/2005/8/layout/default"/>
    <dgm:cxn modelId="{3BAD9EDA-5C3F-4283-B323-CFFADDDE44B5}" srcId="{EF214249-E97B-4515-9090-192AA68625C8}" destId="{AB7BF6EB-8D58-42BB-928D-456A5C77DAD2}" srcOrd="5" destOrd="0" parTransId="{F8E00940-6033-4D9C-9E80-B3C1229B146B}" sibTransId="{2B46EBD7-61D2-40B5-8C04-E4A8876F534D}"/>
    <dgm:cxn modelId="{F1A6B3DB-2D3F-40E9-839C-205DC007B462}" srcId="{FBF53C28-0024-4396-9302-82F95A942C65}" destId="{87B9B565-A5E7-4280-8B09-1D6BF984289E}" srcOrd="0" destOrd="0" parTransId="{D4577ED8-1E5E-4E26-A666-C4E7B3A5AF32}" sibTransId="{0DF76517-FDDD-43D8-A0A0-C1DC3ABB0CE2}"/>
    <dgm:cxn modelId="{FF79C6DC-2C75-4D6B-9A76-3EB478EEBE2F}" type="presOf" srcId="{C76E7D16-24D6-4B05-915C-CC4F8A5220A4}" destId="{9A41D86E-D2D1-4F64-8AAC-A8D1E8A9DEC1}" srcOrd="0" destOrd="4" presId="urn:microsoft.com/office/officeart/2005/8/layout/default"/>
    <dgm:cxn modelId="{AE4065DF-E757-4E7C-AC24-9744D8D09EF1}" srcId="{55776C1D-042B-4F06-AA00-06F99FC74B0F}" destId="{850C32E5-4E58-43C2-98B8-E40218726E9E}" srcOrd="0" destOrd="0" parTransId="{D04AFABA-54C3-4E61-95FB-48C40739C4D9}" sibTransId="{8273A029-7801-457D-A365-33CB141BEDC3}"/>
    <dgm:cxn modelId="{D211ACE2-9138-4D56-A70C-78B6D40A3C66}" type="presOf" srcId="{A72E90D1-AC55-4F42-9872-092E48265796}" destId="{62891357-B35E-4C6C-831C-987A6AC1C9B8}" srcOrd="0" destOrd="1" presId="urn:microsoft.com/office/officeart/2005/8/layout/default"/>
    <dgm:cxn modelId="{8EF20BE5-97AE-41A8-93F6-E8C97696780B}" type="presOf" srcId="{AB75E52F-8B0B-4389-AF37-3F0AEF305183}" destId="{BB35695C-2CD5-48E6-9D8E-B473CD1E3C1C}" srcOrd="0" destOrd="5" presId="urn:microsoft.com/office/officeart/2005/8/layout/default"/>
    <dgm:cxn modelId="{CEC58EE6-192A-45E6-B374-5E5EBB41BABB}" srcId="{11B129FB-E702-4629-9AEF-666D145E9D8C}" destId="{30F79B52-A3DE-493B-BDDD-EFB035677C07}" srcOrd="0" destOrd="0" parTransId="{5504E9B5-6245-41F9-86E3-5D9256A46F64}" sibTransId="{213CC3AC-463F-49B8-83EB-E20B62EFA658}"/>
    <dgm:cxn modelId="{16B289EB-B4B2-47CE-A40F-A7BD302E4262}" srcId="{3F5CE304-BE25-4D1E-9DFF-973B395F1292}" destId="{00EE80E9-69A5-49C6-B1BE-79C4DDC9AD25}" srcOrd="5" destOrd="0" parTransId="{C203B868-A649-45B7-84CC-3AC5C71CEBAF}" sibTransId="{AD30ADF5-EBA1-46FF-913B-24DB9D42CB39}"/>
    <dgm:cxn modelId="{E75F16EC-279E-4069-A08E-308E049CED50}" type="presOf" srcId="{52CA641C-B415-4A9D-8146-C9E61DDD2F1F}" destId="{44511886-B330-47C6-8561-BA1E3CF70DA4}" srcOrd="0" destOrd="5" presId="urn:microsoft.com/office/officeart/2005/8/layout/default"/>
    <dgm:cxn modelId="{D2424AEC-AC27-46C0-B746-48FECD2D982B}" type="presOf" srcId="{48711E96-F277-44EF-8E10-5D7792889BA2}" destId="{A627AA1F-A037-48FA-AD2E-342B9F41B0A3}" srcOrd="0" destOrd="3" presId="urn:microsoft.com/office/officeart/2005/8/layout/default"/>
    <dgm:cxn modelId="{3B0AD5ED-14F3-4B32-B566-A35A584BFA72}" srcId="{EF214249-E97B-4515-9090-192AA68625C8}" destId="{52CA641C-B415-4A9D-8146-C9E61DDD2F1F}" srcOrd="4" destOrd="0" parTransId="{B1D7117B-1886-4A77-A888-240A37468A66}" sibTransId="{B6478CF4-12B5-4293-8E47-35BE63BE1ECF}"/>
    <dgm:cxn modelId="{AC38BFF0-F409-4453-826D-5EB288DCC7E3}" type="presOf" srcId="{DEDD9DE8-6814-445B-8D46-3A6D122BF8BA}" destId="{62891357-B35E-4C6C-831C-987A6AC1C9B8}" srcOrd="0" destOrd="4" presId="urn:microsoft.com/office/officeart/2005/8/layout/default"/>
    <dgm:cxn modelId="{915FCDF1-8885-4ABC-A4FC-4D403FAB2126}" type="presOf" srcId="{3BEF71D0-70AE-4EA3-91E7-0C5A5CDD8F23}" destId="{398553FA-8F2E-4DA9-95F0-2BA51BC9F82B}" srcOrd="0" destOrd="2" presId="urn:microsoft.com/office/officeart/2005/8/layout/default"/>
    <dgm:cxn modelId="{A3B8C0F5-FA3C-4DA9-8992-4C2522C119DD}" srcId="{3F5CE304-BE25-4D1E-9DFF-973B395F1292}" destId="{6EC705EF-FA24-40EA-BEDC-F5ED8CC22C99}" srcOrd="9" destOrd="0" parTransId="{441D58FF-DC63-4257-B73B-A5A928589A6D}" sibTransId="{BDFA646D-A3D3-49DE-B06E-655C3A2797F2}"/>
    <dgm:cxn modelId="{79D7E8F5-B7D6-4072-9A2B-DF171DC07FB6}" srcId="{7E12D8D3-CA1E-411C-B544-6016F3D37A5E}" destId="{D778CB2F-F790-49A7-A61C-4FAE97F27560}" srcOrd="3" destOrd="0" parTransId="{C1F36C1D-7FEB-40A7-AE2F-004ECED5C02F}" sibTransId="{FC6FAB11-FD6D-4F31-98CC-C4AA3A28924A}"/>
    <dgm:cxn modelId="{6E78D7F8-3A2E-47A8-B2B6-46CD66014387}" type="presOf" srcId="{CEEA6F3D-AE80-4E4A-9DDA-584217EC316B}" destId="{EB2142E1-664D-4826-8820-5F10D99A73C5}" srcOrd="0" destOrd="2" presId="urn:microsoft.com/office/officeart/2005/8/layout/default"/>
    <dgm:cxn modelId="{061BCE9E-97C2-4EB2-BB66-05E8133B3890}" type="presParOf" srcId="{F474C8F5-00FC-44E2-8D45-38174E95CC79}" destId="{9B1E0BF2-5CEE-47C7-8F34-EFA1A38F797D}" srcOrd="0" destOrd="0" presId="urn:microsoft.com/office/officeart/2005/8/layout/default"/>
    <dgm:cxn modelId="{EF941E12-925C-49EE-AB2E-0B53E22D0E12}" type="presParOf" srcId="{F474C8F5-00FC-44E2-8D45-38174E95CC79}" destId="{1F6DA312-6B79-48A3-B52C-E7044A148AF1}" srcOrd="1" destOrd="0" presId="urn:microsoft.com/office/officeart/2005/8/layout/default"/>
    <dgm:cxn modelId="{B93911E7-0A83-466F-9F7A-9D508C763FAE}" type="presParOf" srcId="{F474C8F5-00FC-44E2-8D45-38174E95CC79}" destId="{62891357-B35E-4C6C-831C-987A6AC1C9B8}" srcOrd="2" destOrd="0" presId="urn:microsoft.com/office/officeart/2005/8/layout/default"/>
    <dgm:cxn modelId="{00E5BA0C-CF60-42A2-A84D-246C05DC5117}" type="presParOf" srcId="{F474C8F5-00FC-44E2-8D45-38174E95CC79}" destId="{EE81E33F-7AAC-46D8-AB21-474FBB5F816D}" srcOrd="3" destOrd="0" presId="urn:microsoft.com/office/officeart/2005/8/layout/default"/>
    <dgm:cxn modelId="{A4C03D1C-8C5F-4110-BD7A-97E0ED976E72}" type="presParOf" srcId="{F474C8F5-00FC-44E2-8D45-38174E95CC79}" destId="{EB2142E1-664D-4826-8820-5F10D99A73C5}" srcOrd="4" destOrd="0" presId="urn:microsoft.com/office/officeart/2005/8/layout/default"/>
    <dgm:cxn modelId="{65FE7CC8-1ACC-46DD-BDF0-7A93FB32C28B}" type="presParOf" srcId="{F474C8F5-00FC-44E2-8D45-38174E95CC79}" destId="{DAC6CFF7-6B61-411D-9B33-BA60D469D68A}" srcOrd="5" destOrd="0" presId="urn:microsoft.com/office/officeart/2005/8/layout/default"/>
    <dgm:cxn modelId="{D3816012-2A2B-4CED-B74C-A02D256FDEDC}" type="presParOf" srcId="{F474C8F5-00FC-44E2-8D45-38174E95CC79}" destId="{9A41D86E-D2D1-4F64-8AAC-A8D1E8A9DEC1}" srcOrd="6" destOrd="0" presId="urn:microsoft.com/office/officeart/2005/8/layout/default"/>
    <dgm:cxn modelId="{C4A85A0C-5450-4FC2-B781-1661E1CDB4CF}" type="presParOf" srcId="{F474C8F5-00FC-44E2-8D45-38174E95CC79}" destId="{38AFBC83-A980-4477-91B7-86ED73CEE284}" srcOrd="7" destOrd="0" presId="urn:microsoft.com/office/officeart/2005/8/layout/default"/>
    <dgm:cxn modelId="{B857E5E2-56EE-406D-8FD8-0B00AB40C1F8}" type="presParOf" srcId="{F474C8F5-00FC-44E2-8D45-38174E95CC79}" destId="{A627AA1F-A037-48FA-AD2E-342B9F41B0A3}" srcOrd="8" destOrd="0" presId="urn:microsoft.com/office/officeart/2005/8/layout/default"/>
    <dgm:cxn modelId="{3A1F6700-C467-4BB4-B8AB-A42F6C008F9E}" type="presParOf" srcId="{F474C8F5-00FC-44E2-8D45-38174E95CC79}" destId="{080B27CF-7425-4910-AFAD-FBEB578BB750}" srcOrd="9" destOrd="0" presId="urn:microsoft.com/office/officeart/2005/8/layout/default"/>
    <dgm:cxn modelId="{45457DAC-718F-463D-8379-F1EBEC07103B}" type="presParOf" srcId="{F474C8F5-00FC-44E2-8D45-38174E95CC79}" destId="{BB35695C-2CD5-48E6-9D8E-B473CD1E3C1C}" srcOrd="10" destOrd="0" presId="urn:microsoft.com/office/officeart/2005/8/layout/default"/>
    <dgm:cxn modelId="{BFFEB659-2178-48DC-AE0F-D4025FAF87C6}" type="presParOf" srcId="{F474C8F5-00FC-44E2-8D45-38174E95CC79}" destId="{BB6BCDB1-0C91-4B34-856C-245BFF296023}" srcOrd="11" destOrd="0" presId="urn:microsoft.com/office/officeart/2005/8/layout/default"/>
    <dgm:cxn modelId="{939AFD42-7EAC-4427-8DD5-59B90B3ECCAF}" type="presParOf" srcId="{F474C8F5-00FC-44E2-8D45-38174E95CC79}" destId="{E1659388-5F7D-441B-AD3F-5E83D3A7033E}" srcOrd="12" destOrd="0" presId="urn:microsoft.com/office/officeart/2005/8/layout/default"/>
    <dgm:cxn modelId="{A2F17DFD-44A9-498F-9DC2-41558C20CF13}" type="presParOf" srcId="{F474C8F5-00FC-44E2-8D45-38174E95CC79}" destId="{B7629F47-ECFD-4F38-8479-114384C8468E}" srcOrd="13" destOrd="0" presId="urn:microsoft.com/office/officeart/2005/8/layout/default"/>
    <dgm:cxn modelId="{158468B5-105E-41AE-8688-C790D18B92D1}" type="presParOf" srcId="{F474C8F5-00FC-44E2-8D45-38174E95CC79}" destId="{748B9D42-4E6A-4143-94AB-886A203F07D4}" srcOrd="14" destOrd="0" presId="urn:microsoft.com/office/officeart/2005/8/layout/default"/>
    <dgm:cxn modelId="{56C9D155-0F56-4EBD-8A16-ED1FE67F2FF2}" type="presParOf" srcId="{F474C8F5-00FC-44E2-8D45-38174E95CC79}" destId="{4DFDA882-5360-4FD2-A1F9-7E0CD4B94F8E}" srcOrd="15" destOrd="0" presId="urn:microsoft.com/office/officeart/2005/8/layout/default"/>
    <dgm:cxn modelId="{6581D616-E38C-4FBB-9D49-70CD746B3F3B}" type="presParOf" srcId="{F474C8F5-00FC-44E2-8D45-38174E95CC79}" destId="{44511886-B330-47C6-8561-BA1E3CF70DA4}" srcOrd="16" destOrd="0" presId="urn:microsoft.com/office/officeart/2005/8/layout/default"/>
    <dgm:cxn modelId="{B1472347-C78B-48D9-BFFA-914D5F7571CB}" type="presParOf" srcId="{F474C8F5-00FC-44E2-8D45-38174E95CC79}" destId="{28BD8C91-8711-41F1-BFCD-84A59AB46164}" srcOrd="17" destOrd="0" presId="urn:microsoft.com/office/officeart/2005/8/layout/default"/>
    <dgm:cxn modelId="{F39AA3AD-D0FE-42E3-972A-4C99D5337F2A}" type="presParOf" srcId="{F474C8F5-00FC-44E2-8D45-38174E95CC79}" destId="{142C53E7-4526-498D-8D47-FC6485C68BEB}" srcOrd="18" destOrd="0" presId="urn:microsoft.com/office/officeart/2005/8/layout/default"/>
    <dgm:cxn modelId="{CEA2E824-27AC-44FA-AEE4-F7F16B0A840D}" type="presParOf" srcId="{F474C8F5-00FC-44E2-8D45-38174E95CC79}" destId="{1C51A006-3DAF-4756-A358-990A024350AA}" srcOrd="19" destOrd="0" presId="urn:microsoft.com/office/officeart/2005/8/layout/default"/>
    <dgm:cxn modelId="{910FB146-47CF-41D4-B362-76803EB475E1}" type="presParOf" srcId="{F474C8F5-00FC-44E2-8D45-38174E95CC79}" destId="{398553FA-8F2E-4DA9-95F0-2BA51BC9F82B}" srcOrd="20" destOrd="0" presId="urn:microsoft.com/office/officeart/2005/8/layout/default"/>
    <dgm:cxn modelId="{6ABB9F97-617D-4D7C-8070-83D5210D18AE}" type="presParOf" srcId="{F474C8F5-00FC-44E2-8D45-38174E95CC79}" destId="{25B5F245-D1FE-44CA-BD40-EB154F962FA5}" srcOrd="21" destOrd="0" presId="urn:microsoft.com/office/officeart/2005/8/layout/default"/>
    <dgm:cxn modelId="{45B88246-EF61-4635-AA21-D518B995066F}" type="presParOf" srcId="{F474C8F5-00FC-44E2-8D45-38174E95CC79}" destId="{BF452F4E-5D47-4FB0-A4EF-E39941D78BC3}"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7C384E-3FB6-4365-B841-A690A7CA7F5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A7A94F92-55AA-4784-BFE6-0719C63EC367}">
      <dgm:prSet phldrT="[Text]" phldr="0"/>
      <dgm:spPr/>
      <dgm:t>
        <a:bodyPr/>
        <a:lstStyle/>
        <a:p>
          <a:r>
            <a:rPr lang="en-US" dirty="0"/>
            <a:t>Governance Laws </a:t>
          </a:r>
        </a:p>
      </dgm:t>
    </dgm:pt>
    <dgm:pt modelId="{76561E03-B3D3-4958-B2BD-FDC860850246}" type="parTrans" cxnId="{CFBD4641-7169-4D94-B80A-E30D551958E1}">
      <dgm:prSet/>
      <dgm:spPr/>
      <dgm:t>
        <a:bodyPr/>
        <a:lstStyle/>
        <a:p>
          <a:endParaRPr lang="en-US"/>
        </a:p>
      </dgm:t>
    </dgm:pt>
    <dgm:pt modelId="{0DA473CA-1095-4377-81A2-BC45E3E8A57E}" type="sibTrans" cxnId="{CFBD4641-7169-4D94-B80A-E30D551958E1}">
      <dgm:prSet/>
      <dgm:spPr/>
      <dgm:t>
        <a:bodyPr/>
        <a:lstStyle/>
        <a:p>
          <a:endParaRPr lang="en-US"/>
        </a:p>
      </dgm:t>
    </dgm:pt>
    <dgm:pt modelId="{E9C9B23A-569A-4078-8967-B82244E538F7}">
      <dgm:prSet phldrT="[Text]" phldr="0" custT="1"/>
      <dgm:spPr/>
      <dgm:t>
        <a:bodyPr/>
        <a:lstStyle/>
        <a:p>
          <a:r>
            <a:rPr lang="en-US" sz="1200" b="1" dirty="0"/>
            <a:t>CA, CO, UT, TX</a:t>
          </a:r>
        </a:p>
      </dgm:t>
    </dgm:pt>
    <dgm:pt modelId="{98B18F35-E4E3-4090-956C-6D72677EADF6}" type="parTrans" cxnId="{F388F4C8-55F5-4B88-AA54-941F0749CD0A}">
      <dgm:prSet/>
      <dgm:spPr/>
      <dgm:t>
        <a:bodyPr/>
        <a:lstStyle/>
        <a:p>
          <a:endParaRPr lang="en-US"/>
        </a:p>
      </dgm:t>
    </dgm:pt>
    <dgm:pt modelId="{40F697E1-0623-4794-ADC5-EFC4E2D8606F}" type="sibTrans" cxnId="{F388F4C8-55F5-4B88-AA54-941F0749CD0A}">
      <dgm:prSet/>
      <dgm:spPr/>
      <dgm:t>
        <a:bodyPr/>
        <a:lstStyle/>
        <a:p>
          <a:endParaRPr lang="en-US"/>
        </a:p>
      </dgm:t>
    </dgm:pt>
    <dgm:pt modelId="{58E5CDE5-BEA8-4552-BE6D-F316D929D70F}">
      <dgm:prSet phldrT="[Text]" phldr="0"/>
      <dgm:spPr/>
      <dgm:t>
        <a:bodyPr/>
        <a:lstStyle/>
        <a:p>
          <a:r>
            <a:rPr lang="en-US" dirty="0"/>
            <a:t>Sectoral AI Laws</a:t>
          </a:r>
        </a:p>
      </dgm:t>
    </dgm:pt>
    <dgm:pt modelId="{F760EBA7-8956-4230-A4BB-1C0EBE737AA4}" type="parTrans" cxnId="{0AAA0F06-B480-4FAA-A315-6F469E118F85}">
      <dgm:prSet/>
      <dgm:spPr/>
      <dgm:t>
        <a:bodyPr/>
        <a:lstStyle/>
        <a:p>
          <a:endParaRPr lang="en-US"/>
        </a:p>
      </dgm:t>
    </dgm:pt>
    <dgm:pt modelId="{6E038904-CDF9-4701-A25D-79ED2E5FEDC4}" type="sibTrans" cxnId="{0AAA0F06-B480-4FAA-A315-6F469E118F85}">
      <dgm:prSet/>
      <dgm:spPr/>
      <dgm:t>
        <a:bodyPr/>
        <a:lstStyle/>
        <a:p>
          <a:endParaRPr lang="en-US"/>
        </a:p>
      </dgm:t>
    </dgm:pt>
    <dgm:pt modelId="{56E998AB-6CF7-4341-B8E0-AF1C2178C26F}">
      <dgm:prSet phldrT="[Text]" phldr="0"/>
      <dgm:spPr/>
      <dgm:t>
        <a:bodyPr/>
        <a:lstStyle/>
        <a:p>
          <a:r>
            <a:rPr lang="en-US" b="1" u="sng" dirty="0"/>
            <a:t>Employment:</a:t>
          </a:r>
          <a:endParaRPr lang="en-US" dirty="0"/>
        </a:p>
      </dgm:t>
    </dgm:pt>
    <dgm:pt modelId="{0DD323A8-6497-4F62-BD63-891CF89EA63F}" type="parTrans" cxnId="{E97BC7FA-74E7-4EDA-9E4D-0AED67CFDDA5}">
      <dgm:prSet/>
      <dgm:spPr/>
      <dgm:t>
        <a:bodyPr/>
        <a:lstStyle/>
        <a:p>
          <a:endParaRPr lang="en-US"/>
        </a:p>
      </dgm:t>
    </dgm:pt>
    <dgm:pt modelId="{37EF8A05-D4F3-42BF-A723-2778C563B170}" type="sibTrans" cxnId="{E97BC7FA-74E7-4EDA-9E4D-0AED67CFDDA5}">
      <dgm:prSet/>
      <dgm:spPr/>
      <dgm:t>
        <a:bodyPr/>
        <a:lstStyle/>
        <a:p>
          <a:endParaRPr lang="en-US"/>
        </a:p>
      </dgm:t>
    </dgm:pt>
    <dgm:pt modelId="{9B1EDF2C-6012-4BA8-8B8F-57A865D3D3C1}">
      <dgm:prSet phldrT="[Text]" phldr="0" custT="1"/>
      <dgm:spPr/>
      <dgm:t>
        <a:bodyPr/>
        <a:lstStyle/>
        <a:p>
          <a:r>
            <a:rPr lang="en-US" sz="1200" b="1" u="none" dirty="0"/>
            <a:t>FTC Regulations – Unfair and Deceptive Practices Act </a:t>
          </a:r>
        </a:p>
      </dgm:t>
    </dgm:pt>
    <dgm:pt modelId="{3B637401-719C-46AA-B566-4BC10B1580B7}" type="parTrans" cxnId="{A4EFE825-821B-4317-88DB-46DEA011E10E}">
      <dgm:prSet/>
      <dgm:spPr/>
      <dgm:t>
        <a:bodyPr/>
        <a:lstStyle/>
        <a:p>
          <a:endParaRPr lang="en-US"/>
        </a:p>
      </dgm:t>
    </dgm:pt>
    <dgm:pt modelId="{079C3C23-BB87-4CEC-BE36-E231D5184947}" type="sibTrans" cxnId="{A4EFE825-821B-4317-88DB-46DEA011E10E}">
      <dgm:prSet/>
      <dgm:spPr/>
      <dgm:t>
        <a:bodyPr/>
        <a:lstStyle/>
        <a:p>
          <a:endParaRPr lang="en-US"/>
        </a:p>
      </dgm:t>
    </dgm:pt>
    <dgm:pt modelId="{AB8ABD3E-165D-4744-BAC9-2B9B2B3A3534}">
      <dgm:prSet custT="1"/>
      <dgm:spPr/>
      <dgm:t>
        <a:bodyPr/>
        <a:lstStyle/>
        <a:p>
          <a:r>
            <a:rPr lang="en-US" sz="1200" b="1" dirty="0"/>
            <a:t>Governance – </a:t>
          </a:r>
          <a:r>
            <a:rPr lang="en-US" sz="1200" dirty="0"/>
            <a:t>program and documentation, risk assessments, training, responsible individual</a:t>
          </a:r>
        </a:p>
      </dgm:t>
    </dgm:pt>
    <dgm:pt modelId="{64C67F52-EECB-473E-B2DA-315F27947D2D}" type="parTrans" cxnId="{B059AC15-A721-4F47-BEBB-3DBC9CE4543B}">
      <dgm:prSet/>
      <dgm:spPr/>
      <dgm:t>
        <a:bodyPr/>
        <a:lstStyle/>
        <a:p>
          <a:endParaRPr lang="en-US"/>
        </a:p>
      </dgm:t>
    </dgm:pt>
    <dgm:pt modelId="{F92E4E13-06E5-4387-9491-18E2BA40FF6D}" type="sibTrans" cxnId="{B059AC15-A721-4F47-BEBB-3DBC9CE4543B}">
      <dgm:prSet/>
      <dgm:spPr/>
      <dgm:t>
        <a:bodyPr/>
        <a:lstStyle/>
        <a:p>
          <a:endParaRPr lang="en-US"/>
        </a:p>
      </dgm:t>
    </dgm:pt>
    <dgm:pt modelId="{0F107F05-0BC2-494D-AB99-16A2E253D0A2}">
      <dgm:prSet custT="1"/>
      <dgm:spPr/>
      <dgm:t>
        <a:bodyPr/>
        <a:lstStyle/>
        <a:p>
          <a:r>
            <a:rPr lang="en-US" sz="1200" b="1" dirty="0"/>
            <a:t>Transparency – </a:t>
          </a:r>
          <a:r>
            <a:rPr lang="en-US" sz="1200" dirty="0"/>
            <a:t>notice (data used or algorithm, explanation), incident reporting, developer documentation, detection tool</a:t>
          </a:r>
        </a:p>
      </dgm:t>
    </dgm:pt>
    <dgm:pt modelId="{3C812B79-21DD-4CBE-9E6A-A27C8B0829F9}" type="parTrans" cxnId="{CAD1D6F3-B360-4195-A8DC-604E80BEDDEB}">
      <dgm:prSet/>
      <dgm:spPr/>
      <dgm:t>
        <a:bodyPr/>
        <a:lstStyle/>
        <a:p>
          <a:endParaRPr lang="en-US"/>
        </a:p>
      </dgm:t>
    </dgm:pt>
    <dgm:pt modelId="{E0D593F8-E15A-42B1-B15F-403A18CFD3C4}" type="sibTrans" cxnId="{CAD1D6F3-B360-4195-A8DC-604E80BEDDEB}">
      <dgm:prSet/>
      <dgm:spPr/>
      <dgm:t>
        <a:bodyPr/>
        <a:lstStyle/>
        <a:p>
          <a:endParaRPr lang="en-US"/>
        </a:p>
      </dgm:t>
    </dgm:pt>
    <dgm:pt modelId="{A992D50A-EC1E-42B2-A5E9-71D64C19DB8E}">
      <dgm:prSet custT="1"/>
      <dgm:spPr/>
      <dgm:t>
        <a:bodyPr/>
        <a:lstStyle/>
        <a:p>
          <a:r>
            <a:rPr lang="en-US" sz="1200" b="1" dirty="0"/>
            <a:t>Assurance – </a:t>
          </a:r>
          <a:r>
            <a:rPr lang="en-US" sz="1200" dirty="0"/>
            <a:t>Third party review, registration</a:t>
          </a:r>
        </a:p>
      </dgm:t>
    </dgm:pt>
    <dgm:pt modelId="{402A3B59-A8E4-4E51-B9FD-284FC7761815}" type="parTrans" cxnId="{17BBAE8E-F9C2-4E43-81F8-0C24A301BB45}">
      <dgm:prSet/>
      <dgm:spPr/>
      <dgm:t>
        <a:bodyPr/>
        <a:lstStyle/>
        <a:p>
          <a:endParaRPr lang="en-US"/>
        </a:p>
      </dgm:t>
    </dgm:pt>
    <dgm:pt modelId="{AEB865B3-BF0E-4269-A437-E3AAC93DA0BF}" type="sibTrans" cxnId="{17BBAE8E-F9C2-4E43-81F8-0C24A301BB45}">
      <dgm:prSet/>
      <dgm:spPr/>
      <dgm:t>
        <a:bodyPr/>
        <a:lstStyle/>
        <a:p>
          <a:endParaRPr lang="en-US"/>
        </a:p>
      </dgm:t>
    </dgm:pt>
    <dgm:pt modelId="{67913C55-EFE4-4603-B3E9-DECFC3E38428}">
      <dgm:prSet custT="1"/>
      <dgm:spPr/>
      <dgm:t>
        <a:bodyPr/>
        <a:lstStyle/>
        <a:p>
          <a:r>
            <a:rPr lang="en-US" sz="1200" b="1" dirty="0"/>
            <a:t>Individual Rights – </a:t>
          </a:r>
          <a:r>
            <a:rPr lang="en-US" sz="1200" dirty="0"/>
            <a:t>Opt-out/appeal, nondiscrimination</a:t>
          </a:r>
        </a:p>
      </dgm:t>
    </dgm:pt>
    <dgm:pt modelId="{C0AAECBB-157C-4885-8594-4C01FBB610E2}" type="parTrans" cxnId="{8CA04B28-861B-4746-8D94-1F14A915511B}">
      <dgm:prSet/>
      <dgm:spPr/>
      <dgm:t>
        <a:bodyPr/>
        <a:lstStyle/>
        <a:p>
          <a:endParaRPr lang="en-US"/>
        </a:p>
      </dgm:t>
    </dgm:pt>
    <dgm:pt modelId="{12C2BA05-923F-4ADC-B786-E23955ECE5C0}" type="sibTrans" cxnId="{8CA04B28-861B-4746-8D94-1F14A915511B}">
      <dgm:prSet/>
      <dgm:spPr/>
      <dgm:t>
        <a:bodyPr/>
        <a:lstStyle/>
        <a:p>
          <a:endParaRPr lang="en-US"/>
        </a:p>
      </dgm:t>
    </dgm:pt>
    <dgm:pt modelId="{EEC0B57D-F56F-4BE4-A1AE-634A24C219C3}">
      <dgm:prSet/>
      <dgm:spPr/>
      <dgm:t>
        <a:bodyPr/>
        <a:lstStyle/>
        <a:p>
          <a:r>
            <a:rPr lang="en-US" b="0" u="none" dirty="0"/>
            <a:t>CA – Prohibition on digital image without estate consent</a:t>
          </a:r>
        </a:p>
      </dgm:t>
    </dgm:pt>
    <dgm:pt modelId="{48B18C75-666A-464D-BC98-7419E5EBA972}" type="parTrans" cxnId="{7DD35CBC-EF5B-4972-B449-794FBAF297B8}">
      <dgm:prSet/>
      <dgm:spPr/>
      <dgm:t>
        <a:bodyPr/>
        <a:lstStyle/>
        <a:p>
          <a:endParaRPr lang="en-US"/>
        </a:p>
      </dgm:t>
    </dgm:pt>
    <dgm:pt modelId="{69FB28BC-5F72-4E29-8E59-5E2FB688DCEC}" type="sibTrans" cxnId="{7DD35CBC-EF5B-4972-B449-794FBAF297B8}">
      <dgm:prSet/>
      <dgm:spPr/>
      <dgm:t>
        <a:bodyPr/>
        <a:lstStyle/>
        <a:p>
          <a:endParaRPr lang="en-US"/>
        </a:p>
      </dgm:t>
    </dgm:pt>
    <dgm:pt modelId="{FC2D99DC-9EC5-40AF-9869-FC5B111CB494}">
      <dgm:prSet phldrT="[Text]" phldr="0"/>
      <dgm:spPr/>
      <dgm:t>
        <a:bodyPr/>
        <a:lstStyle/>
        <a:p>
          <a:r>
            <a:rPr lang="en-US" b="0" u="none" dirty="0"/>
            <a:t>CA – Prohibits term in agreement for digital replica in lieu of individual’s work</a:t>
          </a:r>
          <a:endParaRPr lang="en-US" dirty="0"/>
        </a:p>
      </dgm:t>
    </dgm:pt>
    <dgm:pt modelId="{2FEF37EF-F756-4A34-9EF5-11F091508B57}" type="parTrans" cxnId="{EB5F1E1C-F40D-4153-87E6-DE717EA709C5}">
      <dgm:prSet/>
      <dgm:spPr/>
      <dgm:t>
        <a:bodyPr/>
        <a:lstStyle/>
        <a:p>
          <a:endParaRPr lang="en-US"/>
        </a:p>
      </dgm:t>
    </dgm:pt>
    <dgm:pt modelId="{93DF456A-0BF6-4B30-B947-F4E5AFB134E0}" type="sibTrans" cxnId="{EB5F1E1C-F40D-4153-87E6-DE717EA709C5}">
      <dgm:prSet/>
      <dgm:spPr/>
      <dgm:t>
        <a:bodyPr/>
        <a:lstStyle/>
        <a:p>
          <a:endParaRPr lang="en-US"/>
        </a:p>
      </dgm:t>
    </dgm:pt>
    <dgm:pt modelId="{31F7DB88-BF99-45D7-95C1-370CBF6C2D70}">
      <dgm:prSet/>
      <dgm:spPr/>
      <dgm:t>
        <a:bodyPr/>
        <a:lstStyle/>
        <a:p>
          <a:r>
            <a:rPr lang="en-US" b="1" u="sng" dirty="0"/>
            <a:t>Health and Insurance</a:t>
          </a:r>
          <a:endParaRPr lang="en-US" b="0" u="none" dirty="0"/>
        </a:p>
      </dgm:t>
    </dgm:pt>
    <dgm:pt modelId="{EFDB6A48-85C5-4465-A83E-B7577171ED4C}" type="parTrans" cxnId="{07095F3A-B3EA-49A8-8EAB-117361CB36D6}">
      <dgm:prSet/>
      <dgm:spPr/>
      <dgm:t>
        <a:bodyPr/>
        <a:lstStyle/>
        <a:p>
          <a:endParaRPr lang="en-US"/>
        </a:p>
      </dgm:t>
    </dgm:pt>
    <dgm:pt modelId="{40EF153C-6256-4436-A996-70A4E776DF7C}" type="sibTrans" cxnId="{07095F3A-B3EA-49A8-8EAB-117361CB36D6}">
      <dgm:prSet/>
      <dgm:spPr/>
      <dgm:t>
        <a:bodyPr/>
        <a:lstStyle/>
        <a:p>
          <a:endParaRPr lang="en-US"/>
        </a:p>
      </dgm:t>
    </dgm:pt>
    <dgm:pt modelId="{C0743FC7-38B6-4241-B0A8-28B7A2029855}">
      <dgm:prSet/>
      <dgm:spPr/>
      <dgm:t>
        <a:bodyPr/>
        <a:lstStyle/>
        <a:p>
          <a:r>
            <a:rPr lang="en-US" b="1" u="none" dirty="0">
              <a:solidFill>
                <a:srgbClr val="FF0000"/>
              </a:solidFill>
            </a:rPr>
            <a:t>AZ – </a:t>
          </a:r>
          <a:r>
            <a:rPr lang="en-US" b="0" u="none" dirty="0">
              <a:solidFill>
                <a:srgbClr val="FF0000"/>
              </a:solidFill>
            </a:rPr>
            <a:t>insurance </a:t>
          </a:r>
          <a:r>
            <a:rPr lang="en-US" b="0" i="0" dirty="0">
              <a:solidFill>
                <a:srgbClr val="FF0000"/>
              </a:solidFill>
            </a:rPr>
            <a:t>medical directors must review denials based on medical necessity</a:t>
          </a:r>
        </a:p>
      </dgm:t>
    </dgm:pt>
    <dgm:pt modelId="{58E170E9-B500-418C-ABF0-C5B3BDC920F0}" type="parTrans" cxnId="{6A8B4C8D-4A0A-4922-9438-FC7D88B62B0B}">
      <dgm:prSet/>
      <dgm:spPr/>
      <dgm:t>
        <a:bodyPr/>
        <a:lstStyle/>
        <a:p>
          <a:endParaRPr lang="en-US"/>
        </a:p>
      </dgm:t>
    </dgm:pt>
    <dgm:pt modelId="{C282DD31-07A0-44AE-B1AC-8D7697AF5E82}" type="sibTrans" cxnId="{6A8B4C8D-4A0A-4922-9438-FC7D88B62B0B}">
      <dgm:prSet/>
      <dgm:spPr/>
      <dgm:t>
        <a:bodyPr/>
        <a:lstStyle/>
        <a:p>
          <a:endParaRPr lang="en-US"/>
        </a:p>
      </dgm:t>
    </dgm:pt>
    <dgm:pt modelId="{33019BE3-C125-4CDD-9524-87FBE4E8AFFD}">
      <dgm:prSet/>
      <dgm:spPr/>
      <dgm:t>
        <a:bodyPr/>
        <a:lstStyle/>
        <a:p>
          <a:r>
            <a:rPr lang="en-US" b="1" u="sng" dirty="0"/>
            <a:t>BOTS or Communication Tools</a:t>
          </a:r>
          <a:endParaRPr lang="en-US" b="0" i="0" dirty="0"/>
        </a:p>
      </dgm:t>
    </dgm:pt>
    <dgm:pt modelId="{60A688BB-9206-498F-B5AA-9C47F8468604}" type="parTrans" cxnId="{0F741832-7E51-43B8-9001-562BD1CA24E9}">
      <dgm:prSet/>
      <dgm:spPr/>
      <dgm:t>
        <a:bodyPr/>
        <a:lstStyle/>
        <a:p>
          <a:endParaRPr lang="en-US"/>
        </a:p>
      </dgm:t>
    </dgm:pt>
    <dgm:pt modelId="{59C86E9F-FEB2-4DDC-80A9-EB70CF7DD0F3}" type="sibTrans" cxnId="{0F741832-7E51-43B8-9001-562BD1CA24E9}">
      <dgm:prSet/>
      <dgm:spPr/>
      <dgm:t>
        <a:bodyPr/>
        <a:lstStyle/>
        <a:p>
          <a:endParaRPr lang="en-US"/>
        </a:p>
      </dgm:t>
    </dgm:pt>
    <dgm:pt modelId="{E7ED4668-3FB7-4570-B68E-0603AAD719EB}">
      <dgm:prSet/>
      <dgm:spPr/>
      <dgm:t>
        <a:bodyPr/>
        <a:lstStyle/>
        <a:p>
          <a:r>
            <a:rPr lang="en-US" b="0" u="none" dirty="0"/>
            <a:t>Prohibition on deceptive media or need for notice</a:t>
          </a:r>
        </a:p>
      </dgm:t>
    </dgm:pt>
    <dgm:pt modelId="{3F93246F-FC0B-492D-AF8A-9B4D2347A5EC}" type="parTrans" cxnId="{B5F2C311-7F21-4948-A312-3A1095516F77}">
      <dgm:prSet/>
      <dgm:spPr/>
      <dgm:t>
        <a:bodyPr/>
        <a:lstStyle/>
        <a:p>
          <a:endParaRPr lang="en-US"/>
        </a:p>
      </dgm:t>
    </dgm:pt>
    <dgm:pt modelId="{315C05B0-24DC-40E2-A0E7-1EE7B4498A70}" type="sibTrans" cxnId="{B5F2C311-7F21-4948-A312-3A1095516F77}">
      <dgm:prSet/>
      <dgm:spPr/>
      <dgm:t>
        <a:bodyPr/>
        <a:lstStyle/>
        <a:p>
          <a:endParaRPr lang="en-US"/>
        </a:p>
      </dgm:t>
    </dgm:pt>
    <dgm:pt modelId="{6CEC8230-2A25-4D4B-A59B-FA4C00A47E3A}">
      <dgm:prSet/>
      <dgm:spPr/>
      <dgm:t>
        <a:bodyPr/>
        <a:lstStyle/>
        <a:p>
          <a:r>
            <a:rPr lang="en-US" b="0" u="none"/>
            <a:t>Notice required on election ads</a:t>
          </a:r>
          <a:endParaRPr lang="en-US" b="0" u="none" dirty="0"/>
        </a:p>
      </dgm:t>
    </dgm:pt>
    <dgm:pt modelId="{1B075F90-996D-4E92-85B6-91F917056853}" type="parTrans" cxnId="{B702FEBC-90DC-48A9-9EC3-717AE632BDD8}">
      <dgm:prSet/>
      <dgm:spPr/>
      <dgm:t>
        <a:bodyPr/>
        <a:lstStyle/>
        <a:p>
          <a:endParaRPr lang="en-US"/>
        </a:p>
      </dgm:t>
    </dgm:pt>
    <dgm:pt modelId="{ECB0837A-898E-4CBD-942C-5F09A9C17B57}" type="sibTrans" cxnId="{B702FEBC-90DC-48A9-9EC3-717AE632BDD8}">
      <dgm:prSet/>
      <dgm:spPr/>
      <dgm:t>
        <a:bodyPr/>
        <a:lstStyle/>
        <a:p>
          <a:endParaRPr lang="en-US"/>
        </a:p>
      </dgm:t>
    </dgm:pt>
    <dgm:pt modelId="{C97FE97B-0683-40BF-BCD3-9DCBE95B0E7F}">
      <dgm:prSet/>
      <dgm:spPr/>
      <dgm:t>
        <a:bodyPr/>
        <a:lstStyle/>
        <a:p>
          <a:r>
            <a:rPr lang="en-US" b="0" u="none" dirty="0"/>
            <a:t>CA - Prohibited from incentivizing a sale or influencing vote without disclosing it’s a bot</a:t>
          </a:r>
        </a:p>
      </dgm:t>
    </dgm:pt>
    <dgm:pt modelId="{DE7FC85C-E089-4064-8EB0-795A395884E6}" type="parTrans" cxnId="{777F86C9-4ACC-4F3F-BF01-2D6A3E3339A2}">
      <dgm:prSet/>
      <dgm:spPr/>
      <dgm:t>
        <a:bodyPr/>
        <a:lstStyle/>
        <a:p>
          <a:endParaRPr lang="en-US"/>
        </a:p>
      </dgm:t>
    </dgm:pt>
    <dgm:pt modelId="{D6DC5CE8-47CF-4437-8125-3EDEA2EBA4BE}" type="sibTrans" cxnId="{777F86C9-4ACC-4F3F-BF01-2D6A3E3339A2}">
      <dgm:prSet/>
      <dgm:spPr/>
      <dgm:t>
        <a:bodyPr/>
        <a:lstStyle/>
        <a:p>
          <a:endParaRPr lang="en-US"/>
        </a:p>
      </dgm:t>
    </dgm:pt>
    <dgm:pt modelId="{E0FF84F3-0DEA-47C7-9F83-047AE362522E}">
      <dgm:prSet/>
      <dgm:spPr/>
      <dgm:t>
        <a:bodyPr/>
        <a:lstStyle/>
        <a:p>
          <a:r>
            <a:rPr lang="en-US" b="0" u="none"/>
            <a:t>CA – Must disclose AI generated or altered ads</a:t>
          </a:r>
          <a:endParaRPr lang="en-US" b="0" u="none" dirty="0"/>
        </a:p>
      </dgm:t>
    </dgm:pt>
    <dgm:pt modelId="{DBC5813F-45C1-46EE-938D-0AEF0F0A4AD1}" type="parTrans" cxnId="{E32BB450-2DDE-4F4B-8812-61C7398DDAE9}">
      <dgm:prSet/>
      <dgm:spPr/>
      <dgm:t>
        <a:bodyPr/>
        <a:lstStyle/>
        <a:p>
          <a:endParaRPr lang="en-US"/>
        </a:p>
      </dgm:t>
    </dgm:pt>
    <dgm:pt modelId="{5F0DACA0-4A38-4054-B6E5-F4C647455D70}" type="sibTrans" cxnId="{E32BB450-2DDE-4F4B-8812-61C7398DDAE9}">
      <dgm:prSet/>
      <dgm:spPr/>
      <dgm:t>
        <a:bodyPr/>
        <a:lstStyle/>
        <a:p>
          <a:endParaRPr lang="en-US"/>
        </a:p>
      </dgm:t>
    </dgm:pt>
    <dgm:pt modelId="{F6AE9B04-B256-48A6-A765-48F93FB75FEE}">
      <dgm:prSet/>
      <dgm:spPr/>
      <dgm:t>
        <a:bodyPr/>
        <a:lstStyle/>
        <a:p>
          <a:r>
            <a:rPr lang="en-US" b="0" u="none" dirty="0"/>
            <a:t>CA – Sellers of AI that makes synthetic content must include warning of civil or criminal liability for misuse</a:t>
          </a:r>
        </a:p>
      </dgm:t>
    </dgm:pt>
    <dgm:pt modelId="{DDEB3C9A-9AD4-417C-AC7C-129B2B60DB7F}" type="parTrans" cxnId="{1C02D464-9B5A-4F8E-81DA-3C14E9C3DF9E}">
      <dgm:prSet/>
      <dgm:spPr/>
      <dgm:t>
        <a:bodyPr/>
        <a:lstStyle/>
        <a:p>
          <a:endParaRPr lang="en-US"/>
        </a:p>
      </dgm:t>
    </dgm:pt>
    <dgm:pt modelId="{73B43A50-9F6E-4451-AC51-B0A6ACBDC9FC}" type="sibTrans" cxnId="{1C02D464-9B5A-4F8E-81DA-3C14E9C3DF9E}">
      <dgm:prSet/>
      <dgm:spPr/>
      <dgm:t>
        <a:bodyPr/>
        <a:lstStyle/>
        <a:p>
          <a:endParaRPr lang="en-US"/>
        </a:p>
      </dgm:t>
    </dgm:pt>
    <dgm:pt modelId="{0C4AFE1E-05B4-4AA7-9759-96A712B4FD1A}">
      <dgm:prSet/>
      <dgm:spPr/>
      <dgm:t>
        <a:bodyPr/>
        <a:lstStyle/>
        <a:p>
          <a:r>
            <a:rPr lang="en-US" b="0" u="none" dirty="0"/>
            <a:t>CA - </a:t>
          </a:r>
          <a:r>
            <a:rPr lang="en-US" b="0" i="0" dirty="0"/>
            <a:t>large online platforms must  remove or label deceptive and digitally altered or created content related to</a:t>
          </a:r>
        </a:p>
      </dgm:t>
    </dgm:pt>
    <dgm:pt modelId="{F7D5EBCE-EC96-498A-8764-719ED2C9DB15}" type="parTrans" cxnId="{4C1C90D4-80F3-4FA1-9E89-10292B7FF735}">
      <dgm:prSet/>
      <dgm:spPr/>
      <dgm:t>
        <a:bodyPr/>
        <a:lstStyle/>
        <a:p>
          <a:endParaRPr lang="en-US"/>
        </a:p>
      </dgm:t>
    </dgm:pt>
    <dgm:pt modelId="{41113073-079F-4B2E-99AE-E48A234B295C}" type="sibTrans" cxnId="{4C1C90D4-80F3-4FA1-9E89-10292B7FF735}">
      <dgm:prSet/>
      <dgm:spPr/>
      <dgm:t>
        <a:bodyPr/>
        <a:lstStyle/>
        <a:p>
          <a:endParaRPr lang="en-US"/>
        </a:p>
      </dgm:t>
    </dgm:pt>
    <dgm:pt modelId="{CF2F21C6-9B80-4804-852D-3094E0C36106}">
      <dgm:prSet/>
      <dgm:spPr/>
      <dgm:t>
        <a:bodyPr/>
        <a:lstStyle/>
        <a:p>
          <a:r>
            <a:rPr lang="en-US" b="0" i="0" dirty="0"/>
            <a:t>CA - Disclaimers on AI medical communications; prohibition on implying licensed care</a:t>
          </a:r>
        </a:p>
      </dgm:t>
    </dgm:pt>
    <dgm:pt modelId="{77A452B5-255E-4C1D-B5F8-AD94DB17881D}" type="parTrans" cxnId="{CE3C0326-F6AA-4EDA-A2FA-965737D0094E}">
      <dgm:prSet/>
      <dgm:spPr/>
      <dgm:t>
        <a:bodyPr/>
        <a:lstStyle/>
        <a:p>
          <a:endParaRPr lang="en-US"/>
        </a:p>
      </dgm:t>
    </dgm:pt>
    <dgm:pt modelId="{506C10ED-A802-48D6-806D-227271118E6E}" type="sibTrans" cxnId="{CE3C0326-F6AA-4EDA-A2FA-965737D0094E}">
      <dgm:prSet/>
      <dgm:spPr/>
      <dgm:t>
        <a:bodyPr/>
        <a:lstStyle/>
        <a:p>
          <a:endParaRPr lang="en-US"/>
        </a:p>
      </dgm:t>
    </dgm:pt>
    <dgm:pt modelId="{E709C43B-A9EB-4506-865C-37FAE2260BF4}">
      <dgm:prSet/>
      <dgm:spPr/>
      <dgm:t>
        <a:bodyPr/>
        <a:lstStyle/>
        <a:p>
          <a:r>
            <a:rPr lang="en-US" b="0" i="0" dirty="0"/>
            <a:t>CO - law applies to insurers’ use of external consumer data and information sources (ECDIS), as well as algorithms and predictive models that use ECDIS in “insurance practices,” that “unfairly discriminate” </a:t>
          </a:r>
        </a:p>
      </dgm:t>
    </dgm:pt>
    <dgm:pt modelId="{08B089F1-C6F9-4465-BAFF-FF7894C64B58}" type="parTrans" cxnId="{5333B9B7-01A3-4423-9594-32985B1C2108}">
      <dgm:prSet/>
      <dgm:spPr/>
      <dgm:t>
        <a:bodyPr/>
        <a:lstStyle/>
        <a:p>
          <a:endParaRPr lang="en-US"/>
        </a:p>
      </dgm:t>
    </dgm:pt>
    <dgm:pt modelId="{363A0E23-26A4-407D-A7CB-6A1AB851FC6E}" type="sibTrans" cxnId="{5333B9B7-01A3-4423-9594-32985B1C2108}">
      <dgm:prSet/>
      <dgm:spPr/>
      <dgm:t>
        <a:bodyPr/>
        <a:lstStyle/>
        <a:p>
          <a:endParaRPr lang="en-US"/>
        </a:p>
      </dgm:t>
    </dgm:pt>
    <dgm:pt modelId="{0FCADECC-1C21-4154-A2B1-F563C4F4E125}">
      <dgm:prSet/>
      <dgm:spPr/>
      <dgm:t>
        <a:bodyPr/>
        <a:lstStyle/>
        <a:p>
          <a:r>
            <a:rPr lang="en-US" b="1" u="sng" dirty="0"/>
            <a:t>Children</a:t>
          </a:r>
          <a:endParaRPr lang="en-US" b="0" i="0" dirty="0"/>
        </a:p>
      </dgm:t>
    </dgm:pt>
    <dgm:pt modelId="{B8794E32-EF04-4DE2-A62D-011D6D49E6D8}" type="parTrans" cxnId="{4E80AF63-B84F-43A4-AC25-D72E2D717905}">
      <dgm:prSet/>
      <dgm:spPr/>
      <dgm:t>
        <a:bodyPr/>
        <a:lstStyle/>
        <a:p>
          <a:endParaRPr lang="en-US"/>
        </a:p>
      </dgm:t>
    </dgm:pt>
    <dgm:pt modelId="{B76B82DB-A43F-40B0-BF3C-8DF11C357835}" type="sibTrans" cxnId="{4E80AF63-B84F-43A4-AC25-D72E2D717905}">
      <dgm:prSet/>
      <dgm:spPr/>
      <dgm:t>
        <a:bodyPr/>
        <a:lstStyle/>
        <a:p>
          <a:endParaRPr lang="en-US"/>
        </a:p>
      </dgm:t>
    </dgm:pt>
    <dgm:pt modelId="{CF42C84D-B63B-46C4-AE20-97E411B440F0}">
      <dgm:prSet/>
      <dgm:spPr/>
      <dgm:t>
        <a:bodyPr/>
        <a:lstStyle/>
        <a:p>
          <a:r>
            <a:rPr lang="en-US" b="0" u="none" dirty="0"/>
            <a:t>CA - Pr</a:t>
          </a:r>
          <a:r>
            <a:rPr lang="en-US" b="0" i="0" dirty="0"/>
            <a:t>ohibits chatbots from increasing engagement, use, or response rates; must display it’s AI</a:t>
          </a:r>
          <a:endParaRPr lang="en-US" b="0" u="none" dirty="0"/>
        </a:p>
      </dgm:t>
    </dgm:pt>
    <dgm:pt modelId="{E8BB161E-4255-4F26-943E-930B907DA308}" type="parTrans" cxnId="{DC2975BB-03F9-4B69-8B6D-4120E57B1E37}">
      <dgm:prSet/>
      <dgm:spPr/>
      <dgm:t>
        <a:bodyPr/>
        <a:lstStyle/>
        <a:p>
          <a:endParaRPr lang="en-US"/>
        </a:p>
      </dgm:t>
    </dgm:pt>
    <dgm:pt modelId="{5B3FE145-52AD-4926-B415-812865040F20}" type="sibTrans" cxnId="{DC2975BB-03F9-4B69-8B6D-4120E57B1E37}">
      <dgm:prSet/>
      <dgm:spPr/>
      <dgm:t>
        <a:bodyPr/>
        <a:lstStyle/>
        <a:p>
          <a:endParaRPr lang="en-US"/>
        </a:p>
      </dgm:t>
    </dgm:pt>
    <dgm:pt modelId="{6B6FB5C0-F2BC-4ED0-9F3C-9ACA66A45BBB}">
      <dgm:prSet/>
      <dgm:spPr/>
      <dgm:t>
        <a:bodyPr/>
        <a:lstStyle/>
        <a:p>
          <a:r>
            <a:rPr lang="en-US" b="1" u="sng" dirty="0"/>
            <a:t>Real Estate</a:t>
          </a:r>
          <a:endParaRPr lang="en-US" b="0" u="none" dirty="0"/>
        </a:p>
      </dgm:t>
    </dgm:pt>
    <dgm:pt modelId="{C38EF1B2-25C0-4CDA-97CF-54940A74F21C}" type="parTrans" cxnId="{8608C8CE-76CA-4400-9885-F02E1F53D97C}">
      <dgm:prSet/>
      <dgm:spPr/>
      <dgm:t>
        <a:bodyPr/>
        <a:lstStyle/>
        <a:p>
          <a:endParaRPr lang="en-US"/>
        </a:p>
      </dgm:t>
    </dgm:pt>
    <dgm:pt modelId="{0C360A23-7FAD-48E1-AA33-F0EAA894692C}" type="sibTrans" cxnId="{8608C8CE-76CA-4400-9885-F02E1F53D97C}">
      <dgm:prSet/>
      <dgm:spPr/>
      <dgm:t>
        <a:bodyPr/>
        <a:lstStyle/>
        <a:p>
          <a:endParaRPr lang="en-US"/>
        </a:p>
      </dgm:t>
    </dgm:pt>
    <dgm:pt modelId="{D6CBD047-A88F-403D-A033-92B3C0E36A92}">
      <dgm:prSet/>
      <dgm:spPr/>
      <dgm:t>
        <a:bodyPr/>
        <a:lstStyle/>
        <a:p>
          <a:r>
            <a:rPr lang="en-US" b="0" u="none" dirty="0"/>
            <a:t>CA - Brokers and Salespersons must disclose digitally altered images</a:t>
          </a:r>
        </a:p>
      </dgm:t>
    </dgm:pt>
    <dgm:pt modelId="{C3629D1F-3C36-4EDF-9C20-141ED9C7070F}" type="parTrans" cxnId="{D6A88101-5DF2-4EAA-8F50-7B0931A42E7D}">
      <dgm:prSet/>
      <dgm:spPr/>
      <dgm:t>
        <a:bodyPr/>
        <a:lstStyle/>
        <a:p>
          <a:endParaRPr lang="en-US"/>
        </a:p>
      </dgm:t>
    </dgm:pt>
    <dgm:pt modelId="{1E37B797-E41B-484A-AB0D-88F335BF5AE4}" type="sibTrans" cxnId="{D6A88101-5DF2-4EAA-8F50-7B0931A42E7D}">
      <dgm:prSet/>
      <dgm:spPr/>
      <dgm:t>
        <a:bodyPr/>
        <a:lstStyle/>
        <a:p>
          <a:endParaRPr lang="en-US"/>
        </a:p>
      </dgm:t>
    </dgm:pt>
    <dgm:pt modelId="{B3039CF2-85BB-4E4F-9BF2-EEDC548966B6}">
      <dgm:prSet/>
      <dgm:spPr/>
      <dgm:t>
        <a:bodyPr/>
        <a:lstStyle/>
        <a:p>
          <a:r>
            <a:rPr lang="en-US" b="1" u="sng" dirty="0"/>
            <a:t>Election AI Laws</a:t>
          </a:r>
        </a:p>
      </dgm:t>
    </dgm:pt>
    <dgm:pt modelId="{48F8F7D1-5F3B-4D39-87C4-2126F06A2C47}" type="parTrans" cxnId="{F13D09FC-A84D-4A09-84C3-1DCBADBF45F1}">
      <dgm:prSet/>
      <dgm:spPr/>
      <dgm:t>
        <a:bodyPr/>
        <a:lstStyle/>
        <a:p>
          <a:endParaRPr lang="en-US"/>
        </a:p>
      </dgm:t>
    </dgm:pt>
    <dgm:pt modelId="{A14EF623-34F4-45B8-9722-F9A7CA6C2598}" type="sibTrans" cxnId="{F13D09FC-A84D-4A09-84C3-1DCBADBF45F1}">
      <dgm:prSet/>
      <dgm:spPr/>
      <dgm:t>
        <a:bodyPr/>
        <a:lstStyle/>
        <a:p>
          <a:endParaRPr lang="en-US"/>
        </a:p>
      </dgm:t>
    </dgm:pt>
    <dgm:pt modelId="{3D2C8F62-6AED-4A0B-A22D-F5E7A86D5856}">
      <dgm:prSet phldrT="[Text]" phldr="0" custT="1"/>
      <dgm:spPr/>
      <dgm:t>
        <a:bodyPr/>
        <a:lstStyle/>
        <a:p>
          <a:r>
            <a:rPr lang="en-US" sz="1200" b="1" u="none" dirty="0"/>
            <a:t>State Privacy Laws—</a:t>
          </a:r>
          <a:r>
            <a:rPr lang="en-US" sz="1200" b="0" u="none" dirty="0"/>
            <a:t>Many provide </a:t>
          </a:r>
          <a:r>
            <a:rPr lang="en-US" sz="1200" dirty="0">
              <a:solidFill>
                <a:srgbClr val="FF0000"/>
              </a:solidFill>
            </a:rPr>
            <a:t>rights to contest automated decision making without human intervention, right to notification of method for decision making, right to appeal</a:t>
          </a:r>
          <a:endParaRPr lang="en-US" sz="1200" b="1" u="none" dirty="0"/>
        </a:p>
      </dgm:t>
    </dgm:pt>
    <dgm:pt modelId="{3BF9034C-9F76-41B7-94A1-56FAF1793CCA}" type="parTrans" cxnId="{0D69E1A9-90F9-4E37-A871-52F8520A29E2}">
      <dgm:prSet/>
      <dgm:spPr/>
      <dgm:t>
        <a:bodyPr/>
        <a:lstStyle/>
        <a:p>
          <a:endParaRPr lang="en-US"/>
        </a:p>
      </dgm:t>
    </dgm:pt>
    <dgm:pt modelId="{191037C6-AC56-406F-A0B5-7EB2ABE94293}" type="sibTrans" cxnId="{0D69E1A9-90F9-4E37-A871-52F8520A29E2}">
      <dgm:prSet/>
      <dgm:spPr/>
      <dgm:t>
        <a:bodyPr/>
        <a:lstStyle/>
        <a:p>
          <a:endParaRPr lang="en-US"/>
        </a:p>
      </dgm:t>
    </dgm:pt>
    <dgm:pt modelId="{6E8511EF-825E-4BBE-92E5-D0D86F0DEAFC}" type="pres">
      <dgm:prSet presAssocID="{C47C384E-3FB6-4365-B841-A690A7CA7F59}" presName="Name0" presStyleCnt="0">
        <dgm:presLayoutVars>
          <dgm:dir/>
          <dgm:animLvl val="lvl"/>
          <dgm:resizeHandles val="exact"/>
        </dgm:presLayoutVars>
      </dgm:prSet>
      <dgm:spPr/>
    </dgm:pt>
    <dgm:pt modelId="{F2E6F87A-AC41-48DC-839B-2226BD517499}" type="pres">
      <dgm:prSet presAssocID="{A7A94F92-55AA-4784-BFE6-0719C63EC367}" presName="composite" presStyleCnt="0"/>
      <dgm:spPr/>
    </dgm:pt>
    <dgm:pt modelId="{663E4C54-7C4E-4636-B1F4-DB112E8C230D}" type="pres">
      <dgm:prSet presAssocID="{A7A94F92-55AA-4784-BFE6-0719C63EC367}" presName="parTx" presStyleLbl="alignNode1" presStyleIdx="0" presStyleCnt="2">
        <dgm:presLayoutVars>
          <dgm:chMax val="0"/>
          <dgm:chPref val="0"/>
          <dgm:bulletEnabled val="1"/>
        </dgm:presLayoutVars>
      </dgm:prSet>
      <dgm:spPr/>
    </dgm:pt>
    <dgm:pt modelId="{7A38A284-6A1C-41DA-A20B-21CD3D31753F}" type="pres">
      <dgm:prSet presAssocID="{A7A94F92-55AA-4784-BFE6-0719C63EC367}" presName="desTx" presStyleLbl="alignAccFollowNode1" presStyleIdx="0" presStyleCnt="2">
        <dgm:presLayoutVars>
          <dgm:bulletEnabled val="1"/>
        </dgm:presLayoutVars>
      </dgm:prSet>
      <dgm:spPr/>
    </dgm:pt>
    <dgm:pt modelId="{7830B556-0ACA-40A4-AC14-CCA8D9526F82}" type="pres">
      <dgm:prSet presAssocID="{0DA473CA-1095-4377-81A2-BC45E3E8A57E}" presName="space" presStyleCnt="0"/>
      <dgm:spPr/>
    </dgm:pt>
    <dgm:pt modelId="{3156001F-7A45-4992-88B0-B1D501793D8A}" type="pres">
      <dgm:prSet presAssocID="{58E5CDE5-BEA8-4552-BE6D-F316D929D70F}" presName="composite" presStyleCnt="0"/>
      <dgm:spPr/>
    </dgm:pt>
    <dgm:pt modelId="{AC91B391-813A-49CA-AA9C-AFCABA518A14}" type="pres">
      <dgm:prSet presAssocID="{58E5CDE5-BEA8-4552-BE6D-F316D929D70F}" presName="parTx" presStyleLbl="alignNode1" presStyleIdx="1" presStyleCnt="2">
        <dgm:presLayoutVars>
          <dgm:chMax val="0"/>
          <dgm:chPref val="0"/>
          <dgm:bulletEnabled val="1"/>
        </dgm:presLayoutVars>
      </dgm:prSet>
      <dgm:spPr/>
    </dgm:pt>
    <dgm:pt modelId="{8CB3A567-46BF-4E37-A1A1-5411F2320197}" type="pres">
      <dgm:prSet presAssocID="{58E5CDE5-BEA8-4552-BE6D-F316D929D70F}" presName="desTx" presStyleLbl="alignAccFollowNode1" presStyleIdx="1" presStyleCnt="2">
        <dgm:presLayoutVars>
          <dgm:bulletEnabled val="1"/>
        </dgm:presLayoutVars>
      </dgm:prSet>
      <dgm:spPr/>
    </dgm:pt>
  </dgm:ptLst>
  <dgm:cxnLst>
    <dgm:cxn modelId="{D6A88101-5DF2-4EAA-8F50-7B0931A42E7D}" srcId="{6B6FB5C0-F2BC-4ED0-9F3C-9ACA66A45BBB}" destId="{D6CBD047-A88F-403D-A033-92B3C0E36A92}" srcOrd="0" destOrd="0" parTransId="{C3629D1F-3C36-4EDF-9C20-141ED9C7070F}" sibTransId="{1E37B797-E41B-484A-AB0D-88F335BF5AE4}"/>
    <dgm:cxn modelId="{0AAA0F06-B480-4FAA-A315-6F469E118F85}" srcId="{C47C384E-3FB6-4365-B841-A690A7CA7F59}" destId="{58E5CDE5-BEA8-4552-BE6D-F316D929D70F}" srcOrd="1" destOrd="0" parTransId="{F760EBA7-8956-4230-A4BB-1C0EBE737AA4}" sibTransId="{6E038904-CDF9-4701-A25D-79ED2E5FEDC4}"/>
    <dgm:cxn modelId="{C588180C-A97C-4D22-BCA9-411EB2AAF285}" type="presOf" srcId="{58E5CDE5-BEA8-4552-BE6D-F316D929D70F}" destId="{AC91B391-813A-49CA-AA9C-AFCABA518A14}" srcOrd="0" destOrd="0" presId="urn:microsoft.com/office/officeart/2005/8/layout/hList1"/>
    <dgm:cxn modelId="{B5F2C311-7F21-4948-A312-3A1095516F77}" srcId="{33019BE3-C125-4CDD-9524-87FBE4E8AFFD}" destId="{E7ED4668-3FB7-4570-B68E-0603AAD719EB}" srcOrd="0" destOrd="0" parTransId="{3F93246F-FC0B-492D-AF8A-9B4D2347A5EC}" sibTransId="{315C05B0-24DC-40E2-A0E7-1EE7B4498A70}"/>
    <dgm:cxn modelId="{B059AC15-A721-4F47-BEBB-3DBC9CE4543B}" srcId="{E9C9B23A-569A-4078-8967-B82244E538F7}" destId="{AB8ABD3E-165D-4744-BAC9-2B9B2B3A3534}" srcOrd="0" destOrd="0" parTransId="{64C67F52-EECB-473E-B2DA-315F27947D2D}" sibTransId="{F92E4E13-06E5-4387-9491-18E2BA40FF6D}"/>
    <dgm:cxn modelId="{E7ED121A-A47F-4FDC-82AA-CF163D97DA52}" type="presOf" srcId="{E0FF84F3-0DEA-47C7-9F83-047AE362522E}" destId="{8CB3A567-46BF-4E37-A1A1-5411F2320197}" srcOrd="0" destOrd="11" presId="urn:microsoft.com/office/officeart/2005/8/layout/hList1"/>
    <dgm:cxn modelId="{EB5F1E1C-F40D-4153-87E6-DE717EA709C5}" srcId="{56E998AB-6CF7-4341-B8E0-AF1C2178C26F}" destId="{FC2D99DC-9EC5-40AF-9869-FC5B111CB494}" srcOrd="0" destOrd="0" parTransId="{2FEF37EF-F756-4A34-9EF5-11F091508B57}" sibTransId="{93DF456A-0BF6-4B30-B947-F4E5AFB134E0}"/>
    <dgm:cxn modelId="{56F6FB1D-1354-404A-8429-056D05CF5622}" type="presOf" srcId="{C47C384E-3FB6-4365-B841-A690A7CA7F59}" destId="{6E8511EF-825E-4BBE-92E5-D0D86F0DEAFC}" srcOrd="0" destOrd="0" presId="urn:microsoft.com/office/officeart/2005/8/layout/hList1"/>
    <dgm:cxn modelId="{DC8E341F-87D8-4DD7-8E08-2DC6C44FEA67}" type="presOf" srcId="{EEC0B57D-F56F-4BE4-A1AE-634A24C219C3}" destId="{8CB3A567-46BF-4E37-A1A1-5411F2320197}" srcOrd="0" destOrd="2" presId="urn:microsoft.com/office/officeart/2005/8/layout/hList1"/>
    <dgm:cxn modelId="{A4EFE825-821B-4317-88DB-46DEA011E10E}" srcId="{A7A94F92-55AA-4784-BFE6-0719C63EC367}" destId="{9B1EDF2C-6012-4BA8-8B8F-57A865D3D3C1}" srcOrd="1" destOrd="0" parTransId="{3B637401-719C-46AA-B566-4BC10B1580B7}" sibTransId="{079C3C23-BB87-4CEC-BE36-E231D5184947}"/>
    <dgm:cxn modelId="{CE3C0326-F6AA-4EDA-A2FA-965737D0094E}" srcId="{31F7DB88-BF99-45D7-95C1-370CBF6C2D70}" destId="{CF2F21C6-9B80-4804-852D-3094E0C36106}" srcOrd="1" destOrd="0" parTransId="{77A452B5-255E-4C1D-B5F8-AD94DB17881D}" sibTransId="{506C10ED-A802-48D6-806D-227271118E6E}"/>
    <dgm:cxn modelId="{0DCE3C27-A20D-4EFD-A416-F7B5871C81B8}" type="presOf" srcId="{0F107F05-0BC2-494D-AB99-16A2E253D0A2}" destId="{7A38A284-6A1C-41DA-A20B-21CD3D31753F}" srcOrd="0" destOrd="2" presId="urn:microsoft.com/office/officeart/2005/8/layout/hList1"/>
    <dgm:cxn modelId="{8CA04B28-861B-4746-8D94-1F14A915511B}" srcId="{E9C9B23A-569A-4078-8967-B82244E538F7}" destId="{67913C55-EFE4-4603-B3E9-DECFC3E38428}" srcOrd="3" destOrd="0" parTransId="{C0AAECBB-157C-4885-8594-4C01FBB610E2}" sibTransId="{12C2BA05-923F-4ADC-B786-E23955ECE5C0}"/>
    <dgm:cxn modelId="{0F741832-7E51-43B8-9001-562BD1CA24E9}" srcId="{58E5CDE5-BEA8-4552-BE6D-F316D929D70F}" destId="{33019BE3-C125-4CDD-9524-87FBE4E8AFFD}" srcOrd="2" destOrd="0" parTransId="{60A688BB-9206-498F-B5AA-9C47F8468604}" sibTransId="{59C86E9F-FEB2-4DDC-80A9-EB70CF7DD0F3}"/>
    <dgm:cxn modelId="{E3B62433-5E52-4D8A-A5AF-58653019E5C4}" type="presOf" srcId="{D6CBD047-A88F-403D-A033-92B3C0E36A92}" destId="{8CB3A567-46BF-4E37-A1A1-5411F2320197}" srcOrd="0" destOrd="17" presId="urn:microsoft.com/office/officeart/2005/8/layout/hList1"/>
    <dgm:cxn modelId="{07095F3A-B3EA-49A8-8EAB-117361CB36D6}" srcId="{58E5CDE5-BEA8-4552-BE6D-F316D929D70F}" destId="{31F7DB88-BF99-45D7-95C1-370CBF6C2D70}" srcOrd="1" destOrd="0" parTransId="{EFDB6A48-85C5-4465-A83E-B7577171ED4C}" sibTransId="{40EF153C-6256-4436-A996-70A4E776DF7C}"/>
    <dgm:cxn modelId="{CFBD4641-7169-4D94-B80A-E30D551958E1}" srcId="{C47C384E-3FB6-4365-B841-A690A7CA7F59}" destId="{A7A94F92-55AA-4784-BFE6-0719C63EC367}" srcOrd="0" destOrd="0" parTransId="{76561E03-B3D3-4958-B2BD-FDC860850246}" sibTransId="{0DA473CA-1095-4377-81A2-BC45E3E8A57E}"/>
    <dgm:cxn modelId="{4E80AF63-B84F-43A4-AC25-D72E2D717905}" srcId="{58E5CDE5-BEA8-4552-BE6D-F316D929D70F}" destId="{0FCADECC-1C21-4154-A2B1-F563C4F4E125}" srcOrd="3" destOrd="0" parTransId="{B8794E32-EF04-4DE2-A62D-011D6D49E6D8}" sibTransId="{B76B82DB-A43F-40B0-BF3C-8DF11C357835}"/>
    <dgm:cxn modelId="{1C02D464-9B5A-4F8E-81DA-3C14E9C3DF9E}" srcId="{33019BE3-C125-4CDD-9524-87FBE4E8AFFD}" destId="{F6AE9B04-B256-48A6-A765-48F93FB75FEE}" srcOrd="4" destOrd="0" parTransId="{DDEB3C9A-9AD4-417C-AC7C-129B2B60DB7F}" sibTransId="{73B43A50-9F6E-4451-AC51-B0A6ACBDC9FC}"/>
    <dgm:cxn modelId="{CD687165-05F5-4779-B744-9E10E0B6F3CB}" type="presOf" srcId="{E9C9B23A-569A-4078-8967-B82244E538F7}" destId="{7A38A284-6A1C-41DA-A20B-21CD3D31753F}" srcOrd="0" destOrd="0" presId="urn:microsoft.com/office/officeart/2005/8/layout/hList1"/>
    <dgm:cxn modelId="{E3E13366-CA6C-492E-81C0-3F2DD37FC458}" type="presOf" srcId="{CF42C84D-B63B-46C4-AE20-97E411B440F0}" destId="{8CB3A567-46BF-4E37-A1A1-5411F2320197}" srcOrd="0" destOrd="15" presId="urn:microsoft.com/office/officeart/2005/8/layout/hList1"/>
    <dgm:cxn modelId="{7467E366-56F8-4E24-B65E-E71D7923F6C8}" type="presOf" srcId="{31F7DB88-BF99-45D7-95C1-370CBF6C2D70}" destId="{8CB3A567-46BF-4E37-A1A1-5411F2320197}" srcOrd="0" destOrd="3" presId="urn:microsoft.com/office/officeart/2005/8/layout/hList1"/>
    <dgm:cxn modelId="{EF8C9368-E563-48A4-9AB2-B9E37289FC51}" type="presOf" srcId="{C0743FC7-38B6-4241-B0A8-28B7A2029855}" destId="{8CB3A567-46BF-4E37-A1A1-5411F2320197}" srcOrd="0" destOrd="4" presId="urn:microsoft.com/office/officeart/2005/8/layout/hList1"/>
    <dgm:cxn modelId="{E074144E-43EC-4535-90CD-71E0DB1CCACA}" type="presOf" srcId="{0C4AFE1E-05B4-4AA7-9759-96A712B4FD1A}" destId="{8CB3A567-46BF-4E37-A1A1-5411F2320197}" srcOrd="0" destOrd="13" presId="urn:microsoft.com/office/officeart/2005/8/layout/hList1"/>
    <dgm:cxn modelId="{E32BB450-2DDE-4F4B-8812-61C7398DDAE9}" srcId="{33019BE3-C125-4CDD-9524-87FBE4E8AFFD}" destId="{E0FF84F3-0DEA-47C7-9F83-047AE362522E}" srcOrd="3" destOrd="0" parTransId="{DBC5813F-45C1-46EE-938D-0AEF0F0A4AD1}" sibTransId="{5F0DACA0-4A38-4054-B6E5-F4C647455D70}"/>
    <dgm:cxn modelId="{C06CFD50-85C7-462C-B3EE-6EE6D0AF0D0F}" type="presOf" srcId="{E709C43B-A9EB-4506-865C-37FAE2260BF4}" destId="{8CB3A567-46BF-4E37-A1A1-5411F2320197}" srcOrd="0" destOrd="6" presId="urn:microsoft.com/office/officeart/2005/8/layout/hList1"/>
    <dgm:cxn modelId="{129AFE70-9F56-43ED-9BDE-216F1D5D6BDF}" type="presOf" srcId="{AB8ABD3E-165D-4744-BAC9-2B9B2B3A3534}" destId="{7A38A284-6A1C-41DA-A20B-21CD3D31753F}" srcOrd="0" destOrd="1" presId="urn:microsoft.com/office/officeart/2005/8/layout/hList1"/>
    <dgm:cxn modelId="{1E2D3B52-B525-4A95-B8CD-AB3547CBC88A}" type="presOf" srcId="{E7ED4668-3FB7-4570-B68E-0603AAD719EB}" destId="{8CB3A567-46BF-4E37-A1A1-5411F2320197}" srcOrd="0" destOrd="8" presId="urn:microsoft.com/office/officeart/2005/8/layout/hList1"/>
    <dgm:cxn modelId="{4E88187A-BD0E-47EC-BA5D-BC3E81FD0720}" type="presOf" srcId="{FC2D99DC-9EC5-40AF-9869-FC5B111CB494}" destId="{8CB3A567-46BF-4E37-A1A1-5411F2320197}" srcOrd="0" destOrd="1" presId="urn:microsoft.com/office/officeart/2005/8/layout/hList1"/>
    <dgm:cxn modelId="{576C1D7C-520F-4464-92BC-6038B1790E82}" type="presOf" srcId="{6CEC8230-2A25-4D4B-A59B-FA4C00A47E3A}" destId="{8CB3A567-46BF-4E37-A1A1-5411F2320197}" srcOrd="0" destOrd="9" presId="urn:microsoft.com/office/officeart/2005/8/layout/hList1"/>
    <dgm:cxn modelId="{6A8B4C8D-4A0A-4922-9438-FC7D88B62B0B}" srcId="{31F7DB88-BF99-45D7-95C1-370CBF6C2D70}" destId="{C0743FC7-38B6-4241-B0A8-28B7A2029855}" srcOrd="0" destOrd="0" parTransId="{58E170E9-B500-418C-ABF0-C5B3BDC920F0}" sibTransId="{C282DD31-07A0-44AE-B1AC-8D7697AF5E82}"/>
    <dgm:cxn modelId="{17BBAE8E-F9C2-4E43-81F8-0C24A301BB45}" srcId="{E9C9B23A-569A-4078-8967-B82244E538F7}" destId="{A992D50A-EC1E-42B2-A5E9-71D64C19DB8E}" srcOrd="2" destOrd="0" parTransId="{402A3B59-A8E4-4E51-B9FD-284FC7761815}" sibTransId="{AEB865B3-BF0E-4269-A437-E3AAC93DA0BF}"/>
    <dgm:cxn modelId="{46BD22A3-A0DE-4B3D-B4B4-AFB1E53DDEF2}" type="presOf" srcId="{A992D50A-EC1E-42B2-A5E9-71D64C19DB8E}" destId="{7A38A284-6A1C-41DA-A20B-21CD3D31753F}" srcOrd="0" destOrd="3" presId="urn:microsoft.com/office/officeart/2005/8/layout/hList1"/>
    <dgm:cxn modelId="{0D69E1A9-90F9-4E37-A871-52F8520A29E2}" srcId="{A7A94F92-55AA-4784-BFE6-0719C63EC367}" destId="{3D2C8F62-6AED-4A0B-A22D-F5E7A86D5856}" srcOrd="2" destOrd="0" parTransId="{3BF9034C-9F76-41B7-94A1-56FAF1793CCA}" sibTransId="{191037C6-AC56-406F-A0B5-7EB2ABE94293}"/>
    <dgm:cxn modelId="{947020AD-3E88-40F4-9E55-C16644259FFC}" type="presOf" srcId="{F6AE9B04-B256-48A6-A765-48F93FB75FEE}" destId="{8CB3A567-46BF-4E37-A1A1-5411F2320197}" srcOrd="0" destOrd="12" presId="urn:microsoft.com/office/officeart/2005/8/layout/hList1"/>
    <dgm:cxn modelId="{B169B3B0-E3E2-4BBF-88FF-8FB7EDBC83E3}" type="presOf" srcId="{0FCADECC-1C21-4154-A2B1-F563C4F4E125}" destId="{8CB3A567-46BF-4E37-A1A1-5411F2320197}" srcOrd="0" destOrd="14" presId="urn:microsoft.com/office/officeart/2005/8/layout/hList1"/>
    <dgm:cxn modelId="{5333B9B7-01A3-4423-9594-32985B1C2108}" srcId="{31F7DB88-BF99-45D7-95C1-370CBF6C2D70}" destId="{E709C43B-A9EB-4506-865C-37FAE2260BF4}" srcOrd="2" destOrd="0" parTransId="{08B089F1-C6F9-4465-BAFF-FF7894C64B58}" sibTransId="{363A0E23-26A4-407D-A7CB-6A1AB851FC6E}"/>
    <dgm:cxn modelId="{DC2975BB-03F9-4B69-8B6D-4120E57B1E37}" srcId="{0FCADECC-1C21-4154-A2B1-F563C4F4E125}" destId="{CF42C84D-B63B-46C4-AE20-97E411B440F0}" srcOrd="0" destOrd="0" parTransId="{E8BB161E-4255-4F26-943E-930B907DA308}" sibTransId="{5B3FE145-52AD-4926-B415-812865040F20}"/>
    <dgm:cxn modelId="{7DD35CBC-EF5B-4972-B449-794FBAF297B8}" srcId="{56E998AB-6CF7-4341-B8E0-AF1C2178C26F}" destId="{EEC0B57D-F56F-4BE4-A1AE-634A24C219C3}" srcOrd="1" destOrd="0" parTransId="{48B18C75-666A-464D-BC98-7419E5EBA972}" sibTransId="{69FB28BC-5F72-4E29-8E59-5E2FB688DCEC}"/>
    <dgm:cxn modelId="{B702FEBC-90DC-48A9-9EC3-717AE632BDD8}" srcId="{33019BE3-C125-4CDD-9524-87FBE4E8AFFD}" destId="{6CEC8230-2A25-4D4B-A59B-FA4C00A47E3A}" srcOrd="1" destOrd="0" parTransId="{1B075F90-996D-4E92-85B6-91F917056853}" sibTransId="{ECB0837A-898E-4CBD-942C-5F09A9C17B57}"/>
    <dgm:cxn modelId="{50BFF1BE-8A15-4ECB-8F72-A7F949234A68}" type="presOf" srcId="{3D2C8F62-6AED-4A0B-A22D-F5E7A86D5856}" destId="{7A38A284-6A1C-41DA-A20B-21CD3D31753F}" srcOrd="0" destOrd="6" presId="urn:microsoft.com/office/officeart/2005/8/layout/hList1"/>
    <dgm:cxn modelId="{E8E94EC6-8D30-413E-9595-3E48958E75A8}" type="presOf" srcId="{33019BE3-C125-4CDD-9524-87FBE4E8AFFD}" destId="{8CB3A567-46BF-4E37-A1A1-5411F2320197}" srcOrd="0" destOrd="7" presId="urn:microsoft.com/office/officeart/2005/8/layout/hList1"/>
    <dgm:cxn modelId="{F388F4C8-55F5-4B88-AA54-941F0749CD0A}" srcId="{A7A94F92-55AA-4784-BFE6-0719C63EC367}" destId="{E9C9B23A-569A-4078-8967-B82244E538F7}" srcOrd="0" destOrd="0" parTransId="{98B18F35-E4E3-4090-956C-6D72677EADF6}" sibTransId="{40F697E1-0623-4794-ADC5-EFC4E2D8606F}"/>
    <dgm:cxn modelId="{777F86C9-4ACC-4F3F-BF01-2D6A3E3339A2}" srcId="{33019BE3-C125-4CDD-9524-87FBE4E8AFFD}" destId="{C97FE97B-0683-40BF-BCD3-9DCBE95B0E7F}" srcOrd="2" destOrd="0" parTransId="{DE7FC85C-E089-4064-8EB0-795A395884E6}" sibTransId="{D6DC5CE8-47CF-4437-8125-3EDEA2EBA4BE}"/>
    <dgm:cxn modelId="{8608C8CE-76CA-4400-9885-F02E1F53D97C}" srcId="{58E5CDE5-BEA8-4552-BE6D-F316D929D70F}" destId="{6B6FB5C0-F2BC-4ED0-9F3C-9ACA66A45BBB}" srcOrd="4" destOrd="0" parTransId="{C38EF1B2-25C0-4CDA-97CF-54940A74F21C}" sibTransId="{0C360A23-7FAD-48E1-AA33-F0EAA894692C}"/>
    <dgm:cxn modelId="{4C1C90D4-80F3-4FA1-9E89-10292B7FF735}" srcId="{33019BE3-C125-4CDD-9524-87FBE4E8AFFD}" destId="{0C4AFE1E-05B4-4AA7-9759-96A712B4FD1A}" srcOrd="5" destOrd="0" parTransId="{F7D5EBCE-EC96-498A-8764-719ED2C9DB15}" sibTransId="{41113073-079F-4B2E-99AE-E48A234B295C}"/>
    <dgm:cxn modelId="{64597FD8-58A6-4AE4-ACC2-7218341D6AE4}" type="presOf" srcId="{67913C55-EFE4-4603-B3E9-DECFC3E38428}" destId="{7A38A284-6A1C-41DA-A20B-21CD3D31753F}" srcOrd="0" destOrd="4" presId="urn:microsoft.com/office/officeart/2005/8/layout/hList1"/>
    <dgm:cxn modelId="{307CD2E4-57FC-44E1-9BFE-6F5E0B722439}" type="presOf" srcId="{CF2F21C6-9B80-4804-852D-3094E0C36106}" destId="{8CB3A567-46BF-4E37-A1A1-5411F2320197}" srcOrd="0" destOrd="5" presId="urn:microsoft.com/office/officeart/2005/8/layout/hList1"/>
    <dgm:cxn modelId="{A1F4E4ED-41FE-4A69-A289-C696FED68D56}" type="presOf" srcId="{C97FE97B-0683-40BF-BCD3-9DCBE95B0E7F}" destId="{8CB3A567-46BF-4E37-A1A1-5411F2320197}" srcOrd="0" destOrd="10" presId="urn:microsoft.com/office/officeart/2005/8/layout/hList1"/>
    <dgm:cxn modelId="{8A17AEEE-A229-4E6F-9CE5-CA2FA550FBBC}" type="presOf" srcId="{A7A94F92-55AA-4784-BFE6-0719C63EC367}" destId="{663E4C54-7C4E-4636-B1F4-DB112E8C230D}" srcOrd="0" destOrd="0" presId="urn:microsoft.com/office/officeart/2005/8/layout/hList1"/>
    <dgm:cxn modelId="{B357AEEE-C453-4F59-8B02-154A99537306}" type="presOf" srcId="{6B6FB5C0-F2BC-4ED0-9F3C-9ACA66A45BBB}" destId="{8CB3A567-46BF-4E37-A1A1-5411F2320197}" srcOrd="0" destOrd="16" presId="urn:microsoft.com/office/officeart/2005/8/layout/hList1"/>
    <dgm:cxn modelId="{CAD1D6F3-B360-4195-A8DC-604E80BEDDEB}" srcId="{E9C9B23A-569A-4078-8967-B82244E538F7}" destId="{0F107F05-0BC2-494D-AB99-16A2E253D0A2}" srcOrd="1" destOrd="0" parTransId="{3C812B79-21DD-4CBE-9E6A-A27C8B0829F9}" sibTransId="{E0D593F8-E15A-42B1-B15F-403A18CFD3C4}"/>
    <dgm:cxn modelId="{5A2403F4-EE55-4CB4-9F46-75B523FEA605}" type="presOf" srcId="{B3039CF2-85BB-4E4F-9BF2-EEDC548966B6}" destId="{8CB3A567-46BF-4E37-A1A1-5411F2320197}" srcOrd="0" destOrd="18" presId="urn:microsoft.com/office/officeart/2005/8/layout/hList1"/>
    <dgm:cxn modelId="{E46076F9-E044-47A2-8834-B7DFC65C94B7}" type="presOf" srcId="{56E998AB-6CF7-4341-B8E0-AF1C2178C26F}" destId="{8CB3A567-46BF-4E37-A1A1-5411F2320197}" srcOrd="0" destOrd="0" presId="urn:microsoft.com/office/officeart/2005/8/layout/hList1"/>
    <dgm:cxn modelId="{E97BC7FA-74E7-4EDA-9E4D-0AED67CFDDA5}" srcId="{58E5CDE5-BEA8-4552-BE6D-F316D929D70F}" destId="{56E998AB-6CF7-4341-B8E0-AF1C2178C26F}" srcOrd="0" destOrd="0" parTransId="{0DD323A8-6497-4F62-BD63-891CF89EA63F}" sibTransId="{37EF8A05-D4F3-42BF-A723-2778C563B170}"/>
    <dgm:cxn modelId="{F13D09FC-A84D-4A09-84C3-1DCBADBF45F1}" srcId="{58E5CDE5-BEA8-4552-BE6D-F316D929D70F}" destId="{B3039CF2-85BB-4E4F-9BF2-EEDC548966B6}" srcOrd="5" destOrd="0" parTransId="{48F8F7D1-5F3B-4D39-87C4-2126F06A2C47}" sibTransId="{A14EF623-34F4-45B8-9722-F9A7CA6C2598}"/>
    <dgm:cxn modelId="{CC5F46FF-50D3-4D1A-9020-E9CD3956A296}" type="presOf" srcId="{9B1EDF2C-6012-4BA8-8B8F-57A865D3D3C1}" destId="{7A38A284-6A1C-41DA-A20B-21CD3D31753F}" srcOrd="0" destOrd="5" presId="urn:microsoft.com/office/officeart/2005/8/layout/hList1"/>
    <dgm:cxn modelId="{C307B7A0-1E2B-4345-BA45-1F6E8D3E9A79}" type="presParOf" srcId="{6E8511EF-825E-4BBE-92E5-D0D86F0DEAFC}" destId="{F2E6F87A-AC41-48DC-839B-2226BD517499}" srcOrd="0" destOrd="0" presId="urn:microsoft.com/office/officeart/2005/8/layout/hList1"/>
    <dgm:cxn modelId="{C3E5BC4F-F87A-40D6-B02E-971C5904DEAF}" type="presParOf" srcId="{F2E6F87A-AC41-48DC-839B-2226BD517499}" destId="{663E4C54-7C4E-4636-B1F4-DB112E8C230D}" srcOrd="0" destOrd="0" presId="urn:microsoft.com/office/officeart/2005/8/layout/hList1"/>
    <dgm:cxn modelId="{7AE2BA32-8305-4A89-A93B-1B5C6971FABB}" type="presParOf" srcId="{F2E6F87A-AC41-48DC-839B-2226BD517499}" destId="{7A38A284-6A1C-41DA-A20B-21CD3D31753F}" srcOrd="1" destOrd="0" presId="urn:microsoft.com/office/officeart/2005/8/layout/hList1"/>
    <dgm:cxn modelId="{465340AF-0D95-41D4-BF83-783094E18628}" type="presParOf" srcId="{6E8511EF-825E-4BBE-92E5-D0D86F0DEAFC}" destId="{7830B556-0ACA-40A4-AC14-CCA8D9526F82}" srcOrd="1" destOrd="0" presId="urn:microsoft.com/office/officeart/2005/8/layout/hList1"/>
    <dgm:cxn modelId="{E77B8236-EA87-4887-9E7F-2F0BA464E1AC}" type="presParOf" srcId="{6E8511EF-825E-4BBE-92E5-D0D86F0DEAFC}" destId="{3156001F-7A45-4992-88B0-B1D501793D8A}" srcOrd="2" destOrd="0" presId="urn:microsoft.com/office/officeart/2005/8/layout/hList1"/>
    <dgm:cxn modelId="{63FF1E25-9B87-4345-80BA-1816BEDBBE2A}" type="presParOf" srcId="{3156001F-7A45-4992-88B0-B1D501793D8A}" destId="{AC91B391-813A-49CA-AA9C-AFCABA518A14}" srcOrd="0" destOrd="0" presId="urn:microsoft.com/office/officeart/2005/8/layout/hList1"/>
    <dgm:cxn modelId="{84A40BB5-1C15-4AC8-90E4-99D3C1878E8D}" type="presParOf" srcId="{3156001F-7A45-4992-88B0-B1D501793D8A}" destId="{8CB3A567-46BF-4E37-A1A1-5411F232019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8D414E-57A3-49AB-BD35-11D3419912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514ECE9-BB30-4CCA-A9D4-4F40A97C27E9}">
      <dgm:prSet phldrT="[Text]" phldr="0"/>
      <dgm:spPr/>
      <dgm:t>
        <a:bodyPr/>
        <a:lstStyle/>
        <a:p>
          <a:r>
            <a:rPr lang="en-US" dirty="0"/>
            <a:t>U.S. v. Heppner, S.D. New York</a:t>
          </a:r>
        </a:p>
      </dgm:t>
    </dgm:pt>
    <dgm:pt modelId="{F9C4E844-A0C6-4DF7-A9D8-9E2E57A0679F}" type="parTrans" cxnId="{954C424A-7433-4B39-9FCD-B05ED250156A}">
      <dgm:prSet/>
      <dgm:spPr/>
      <dgm:t>
        <a:bodyPr/>
        <a:lstStyle/>
        <a:p>
          <a:endParaRPr lang="en-US"/>
        </a:p>
      </dgm:t>
    </dgm:pt>
    <dgm:pt modelId="{C0D3E38F-C786-4B26-AC94-AEA760D83ED5}" type="sibTrans" cxnId="{954C424A-7433-4B39-9FCD-B05ED250156A}">
      <dgm:prSet/>
      <dgm:spPr/>
      <dgm:t>
        <a:bodyPr/>
        <a:lstStyle/>
        <a:p>
          <a:endParaRPr lang="en-US"/>
        </a:p>
      </dgm:t>
    </dgm:pt>
    <dgm:pt modelId="{5F26A007-A80D-4026-A7D4-E809CC271F65}">
      <dgm:prSet phldrT="[Text]" phldr="0"/>
      <dgm:spPr/>
      <dgm:t>
        <a:bodyPr/>
        <a:lstStyle/>
        <a:p>
          <a:r>
            <a:rPr lang="en-US" b="1" dirty="0"/>
            <a:t>Ethical Rules Implicated</a:t>
          </a:r>
          <a:r>
            <a:rPr lang="en-US" dirty="0"/>
            <a:t>	</a:t>
          </a:r>
        </a:p>
      </dgm:t>
    </dgm:pt>
    <dgm:pt modelId="{D17A59CF-C61C-41D8-BB82-822FB86C3F23}" type="parTrans" cxnId="{21CA9999-5117-4359-A0C4-A69450286097}">
      <dgm:prSet/>
      <dgm:spPr/>
      <dgm:t>
        <a:bodyPr/>
        <a:lstStyle/>
        <a:p>
          <a:endParaRPr lang="en-US"/>
        </a:p>
      </dgm:t>
    </dgm:pt>
    <dgm:pt modelId="{96820559-BE39-4E31-BF1E-5D85439827AF}" type="sibTrans" cxnId="{21CA9999-5117-4359-A0C4-A69450286097}">
      <dgm:prSet/>
      <dgm:spPr/>
      <dgm:t>
        <a:bodyPr/>
        <a:lstStyle/>
        <a:p>
          <a:endParaRPr lang="en-US"/>
        </a:p>
      </dgm:t>
    </dgm:pt>
    <dgm:pt modelId="{23D75BC0-16B0-44E1-B948-0B57828F9274}">
      <dgm:prSet phldrT="[Text]" phldr="0"/>
      <dgm:spPr/>
      <dgm:t>
        <a:bodyPr/>
        <a:lstStyle/>
        <a:p>
          <a:r>
            <a:rPr lang="en-US" dirty="0"/>
            <a:t>	Client put attorney info from attorney into AI LLM Claude</a:t>
          </a:r>
        </a:p>
      </dgm:t>
    </dgm:pt>
    <dgm:pt modelId="{0E6BB24F-3D22-4FA8-907F-64C2AC280B01}" type="parTrans" cxnId="{F417EBEA-0A93-45D5-9EB3-A497095ECEC6}">
      <dgm:prSet/>
      <dgm:spPr/>
      <dgm:t>
        <a:bodyPr/>
        <a:lstStyle/>
        <a:p>
          <a:endParaRPr lang="en-US"/>
        </a:p>
      </dgm:t>
    </dgm:pt>
    <dgm:pt modelId="{AA655857-0CAF-422A-A3E4-D21ACBF4E4A4}" type="sibTrans" cxnId="{F417EBEA-0A93-45D5-9EB3-A497095ECEC6}">
      <dgm:prSet/>
      <dgm:spPr/>
      <dgm:t>
        <a:bodyPr/>
        <a:lstStyle/>
        <a:p>
          <a:endParaRPr lang="en-US"/>
        </a:p>
      </dgm:t>
    </dgm:pt>
    <dgm:pt modelId="{2D514FFB-CB64-4BC4-A4A8-3830D95DF427}">
      <dgm:prSet phldrT="[Text]" phldr="0"/>
      <dgm:spPr/>
      <dgm:t>
        <a:bodyPr/>
        <a:lstStyle/>
        <a:p>
          <a:r>
            <a:rPr lang="en-US" dirty="0"/>
            <a:t>Westlaw Terms</a:t>
          </a:r>
        </a:p>
      </dgm:t>
    </dgm:pt>
    <dgm:pt modelId="{21A0EE24-219E-4E2F-9A3D-E60A10B943F2}" type="parTrans" cxnId="{E0DAEB6B-04D1-4619-9073-2CBD4C0468AB}">
      <dgm:prSet/>
      <dgm:spPr/>
      <dgm:t>
        <a:bodyPr/>
        <a:lstStyle/>
        <a:p>
          <a:endParaRPr lang="en-US"/>
        </a:p>
      </dgm:t>
    </dgm:pt>
    <dgm:pt modelId="{4B86BD18-CDCB-410F-9045-3ABF7E7964A0}" type="sibTrans" cxnId="{E0DAEB6B-04D1-4619-9073-2CBD4C0468AB}">
      <dgm:prSet/>
      <dgm:spPr/>
      <dgm:t>
        <a:bodyPr/>
        <a:lstStyle/>
        <a:p>
          <a:endParaRPr lang="en-US"/>
        </a:p>
      </dgm:t>
    </dgm:pt>
    <dgm:pt modelId="{4BE05059-923A-4FC0-8D3D-4EACD01360EC}">
      <dgm:prSet phldrT="[Text]" phldr="0"/>
      <dgm:spPr/>
      <dgm:t>
        <a:bodyPr/>
        <a:lstStyle/>
        <a:p>
          <a:r>
            <a:rPr lang="en-US" b="1" dirty="0"/>
            <a:t>Document Intelligence Terms: </a:t>
          </a:r>
          <a:r>
            <a:rPr lang="en-US" dirty="0"/>
            <a:t>Customer acknowledges that, given the machine learning nature of our Service, Thomson Reuters may use Your Content to train, update, modify, and adapt its products (“Machine Learning Adaptions”). Customer agrees that any Machine Learning Adaptions resulting from the use of Your Content, including any updates, enhancements or derivative works arising from the Machine Learning Adaptions, shall be considered solely Thomson Reuters property, and Customer grants Thomson Reuters a royalty free, non-exclusive, irrevocable, and perpetual license to Your Content as necessary to ensure Thomson Reuters rights to the Machine Learning Adaptions.</a:t>
          </a:r>
        </a:p>
      </dgm:t>
    </dgm:pt>
    <dgm:pt modelId="{E51487BC-3098-4BED-B016-20AF152229D0}" type="parTrans" cxnId="{ED16CFA0-6EF6-4A77-BFA9-AD6924E261BB}">
      <dgm:prSet/>
      <dgm:spPr/>
      <dgm:t>
        <a:bodyPr/>
        <a:lstStyle/>
        <a:p>
          <a:endParaRPr lang="en-US"/>
        </a:p>
      </dgm:t>
    </dgm:pt>
    <dgm:pt modelId="{E70C4018-76AB-4D89-9D3E-41714A9B4559}" type="sibTrans" cxnId="{ED16CFA0-6EF6-4A77-BFA9-AD6924E261BB}">
      <dgm:prSet/>
      <dgm:spPr/>
      <dgm:t>
        <a:bodyPr/>
        <a:lstStyle/>
        <a:p>
          <a:endParaRPr lang="en-US"/>
        </a:p>
      </dgm:t>
    </dgm:pt>
    <dgm:pt modelId="{3E5C365F-054C-479C-A7A4-BCA8F530866E}">
      <dgm:prSet phldrT="[Text]" phldr="0"/>
      <dgm:spPr/>
      <dgm:t>
        <a:bodyPr/>
        <a:lstStyle/>
        <a:p>
          <a:r>
            <a:rPr lang="en-US" b="1" dirty="0"/>
            <a:t>General Terms: </a:t>
          </a:r>
          <a:r>
            <a:rPr lang="en-US" dirty="0"/>
            <a:t>Your Data may be used as an input for certain Artificial Intelligence (“AI”)-based functionality within our Services (“Input”) resulting in an output generated by the AI service (“Output”). You grant Thomson Reuters a license to use, modify, and adapt the Input as necessary for Thomson Reuters to perform, and improve our Services. Thomson Reuters retains all rights to </a:t>
          </a:r>
          <a:r>
            <a:rPr lang="en-US" dirty="0" err="1"/>
            <a:t>anyof</a:t>
          </a:r>
          <a:r>
            <a:rPr lang="en-US" dirty="0"/>
            <a:t> the Property embedded in, or included with any Output, including any derivatives, or modifications thereto.</a:t>
          </a:r>
        </a:p>
      </dgm:t>
    </dgm:pt>
    <dgm:pt modelId="{37F714BA-379B-42BD-BB17-C14C4DE423F9}" type="parTrans" cxnId="{07439B8B-74CD-47CA-A72C-87B60E98AA4A}">
      <dgm:prSet/>
      <dgm:spPr/>
      <dgm:t>
        <a:bodyPr/>
        <a:lstStyle/>
        <a:p>
          <a:endParaRPr lang="en-US"/>
        </a:p>
      </dgm:t>
    </dgm:pt>
    <dgm:pt modelId="{4AD846FE-99C1-4E7E-9E49-C36EC5056DCF}" type="sibTrans" cxnId="{07439B8B-74CD-47CA-A72C-87B60E98AA4A}">
      <dgm:prSet/>
      <dgm:spPr/>
      <dgm:t>
        <a:bodyPr/>
        <a:lstStyle/>
        <a:p>
          <a:endParaRPr lang="en-US"/>
        </a:p>
      </dgm:t>
    </dgm:pt>
    <dgm:pt modelId="{9D5011CF-379E-4751-B740-C85C380AC70B}">
      <dgm:prSet phldrT="[Text]" phldr="0"/>
      <dgm:spPr/>
      <dgm:t>
        <a:bodyPr/>
        <a:lstStyle/>
        <a:p>
          <a:r>
            <a:rPr lang="en-US" dirty="0" err="1"/>
            <a:t>CLiO</a:t>
          </a:r>
          <a:r>
            <a:rPr lang="en-US" dirty="0"/>
            <a:t> Legal Platform </a:t>
          </a:r>
        </a:p>
      </dgm:t>
    </dgm:pt>
    <dgm:pt modelId="{65766497-9222-425E-8371-8FDF89BCF12F}" type="parTrans" cxnId="{DE8B5940-15BA-48C3-B46C-21DE376B5A70}">
      <dgm:prSet/>
      <dgm:spPr/>
      <dgm:t>
        <a:bodyPr/>
        <a:lstStyle/>
        <a:p>
          <a:endParaRPr lang="en-US"/>
        </a:p>
      </dgm:t>
    </dgm:pt>
    <dgm:pt modelId="{0755CA2F-7B1F-42B3-B59D-DF041FA91B30}" type="sibTrans" cxnId="{DE8B5940-15BA-48C3-B46C-21DE376B5A70}">
      <dgm:prSet/>
      <dgm:spPr/>
      <dgm:t>
        <a:bodyPr/>
        <a:lstStyle/>
        <a:p>
          <a:endParaRPr lang="en-US"/>
        </a:p>
      </dgm:t>
    </dgm:pt>
    <dgm:pt modelId="{A4E94344-15F5-4582-AB92-180DB0DC0C5E}">
      <dgm:prSet phldrT="[Text]"/>
      <dgm:spPr/>
      <dgm:t>
        <a:bodyPr/>
        <a:lstStyle/>
        <a:p>
          <a:pPr>
            <a:buFont typeface="Arial" panose="020B0604020202020204" pitchFamily="34" charset="0"/>
            <a:buChar char="•"/>
          </a:pPr>
          <a:r>
            <a:rPr lang="en-US" b="1" dirty="0"/>
            <a:t>Limited License and Use of Service: </a:t>
          </a:r>
          <a:r>
            <a:rPr lang="en-US" dirty="0"/>
            <a:t>Subscriber grants to Themis a non-exclusive, worldwide, sublicensable, royalty-free right to use, store, modify, transmit, collect, and otherwise process the Content and Confidential Information for the sole purpose of providing the Service, performing Themis’ obligations and exercising Themis’ rights under the Agreement in accordance with the terms of the Agreement. Such rights shall include permission for Themis to, in perpetuity, generate and publish aggregate, anonymized reports on system usage and Content trends and type, provided they do not conflict with [confidentiality terms].  </a:t>
          </a:r>
        </a:p>
      </dgm:t>
    </dgm:pt>
    <dgm:pt modelId="{04CC7115-9B40-4E89-B06F-3FDD19B5FBDF}" type="parTrans" cxnId="{AB7A36B6-C284-4938-AC43-53273E603468}">
      <dgm:prSet/>
      <dgm:spPr/>
      <dgm:t>
        <a:bodyPr/>
        <a:lstStyle/>
        <a:p>
          <a:endParaRPr lang="en-US"/>
        </a:p>
      </dgm:t>
    </dgm:pt>
    <dgm:pt modelId="{C2F794DB-816B-4714-9871-03549A55A402}" type="sibTrans" cxnId="{AB7A36B6-C284-4938-AC43-53273E603468}">
      <dgm:prSet/>
      <dgm:spPr/>
      <dgm:t>
        <a:bodyPr/>
        <a:lstStyle/>
        <a:p>
          <a:endParaRPr lang="en-US"/>
        </a:p>
      </dgm:t>
    </dgm:pt>
    <dgm:pt modelId="{67A63F13-0BC0-4A41-ACA6-36A79B47E90B}">
      <dgm:prSet phldrT="[Text]"/>
      <dgm:spPr/>
      <dgm:t>
        <a:bodyPr/>
        <a:lstStyle/>
        <a:p>
          <a:pPr>
            <a:buNone/>
          </a:pPr>
          <a:r>
            <a:rPr lang="en-US" b="1" dirty="0"/>
            <a:t>Confidentiality</a:t>
          </a:r>
          <a:r>
            <a:rPr lang="en-US" dirty="0"/>
            <a:t>: Themis and any third party vendors and hosting partners it utilizes to provide the Service shall hold Content in strict confidence and shall not use or disclose Content except (a) as required to perform their obligations or exercise their rights under this Agreement; (b) in compliance with Section 7 of this Agreement, or (c) as otherwise authorized by you in writing.</a:t>
          </a:r>
        </a:p>
      </dgm:t>
    </dgm:pt>
    <dgm:pt modelId="{525EA9F1-F651-435E-860B-89DAD8DB443C}" type="parTrans" cxnId="{A3A4FF0F-B8E8-429A-BC1B-2AC19281CA8B}">
      <dgm:prSet/>
      <dgm:spPr/>
      <dgm:t>
        <a:bodyPr/>
        <a:lstStyle/>
        <a:p>
          <a:endParaRPr lang="en-US"/>
        </a:p>
      </dgm:t>
    </dgm:pt>
    <dgm:pt modelId="{281D2147-0B7A-4F47-958B-2266D2F67170}" type="sibTrans" cxnId="{A3A4FF0F-B8E8-429A-BC1B-2AC19281CA8B}">
      <dgm:prSet/>
      <dgm:spPr/>
      <dgm:t>
        <a:bodyPr/>
        <a:lstStyle/>
        <a:p>
          <a:endParaRPr lang="en-US"/>
        </a:p>
      </dgm:t>
    </dgm:pt>
    <dgm:pt modelId="{69E38815-34A9-4D38-BF36-4BCCD3F515FE}">
      <dgm:prSet phldrT="[Text]" phldr="0"/>
      <dgm:spPr/>
      <dgm:t>
        <a:bodyPr/>
        <a:lstStyle/>
        <a:p>
          <a:r>
            <a:rPr lang="en-US" dirty="0"/>
            <a:t>Why Privileged Failed</a:t>
          </a:r>
        </a:p>
      </dgm:t>
    </dgm:pt>
    <dgm:pt modelId="{34F8F747-9F61-4220-8AD1-C962AC7F55F5}" type="parTrans" cxnId="{FA67ACC6-1F9D-47CC-837C-B3CC6820CAFE}">
      <dgm:prSet/>
      <dgm:spPr/>
      <dgm:t>
        <a:bodyPr/>
        <a:lstStyle/>
        <a:p>
          <a:endParaRPr lang="en-US"/>
        </a:p>
      </dgm:t>
    </dgm:pt>
    <dgm:pt modelId="{44111AC1-95EC-4898-8642-66A851135ECD}" type="sibTrans" cxnId="{FA67ACC6-1F9D-47CC-837C-B3CC6820CAFE}">
      <dgm:prSet/>
      <dgm:spPr/>
      <dgm:t>
        <a:bodyPr/>
        <a:lstStyle/>
        <a:p>
          <a:endParaRPr lang="en-US"/>
        </a:p>
      </dgm:t>
    </dgm:pt>
    <dgm:pt modelId="{7C843A10-93A9-417B-86B3-70ABF6ADCE2D}">
      <dgm:prSet phldrT="[Text]" phldr="0"/>
      <dgm:spPr/>
      <dgm:t>
        <a:bodyPr/>
        <a:lstStyle/>
        <a:p>
          <a:r>
            <a:rPr lang="en-US" dirty="0"/>
            <a:t>AI is not a lawyer</a:t>
          </a:r>
        </a:p>
      </dgm:t>
    </dgm:pt>
    <dgm:pt modelId="{BBCC11B6-BFB8-4544-96FB-62C162CB4943}" type="parTrans" cxnId="{77722BBF-7CF8-452A-8D22-FE369136907E}">
      <dgm:prSet/>
      <dgm:spPr/>
      <dgm:t>
        <a:bodyPr/>
        <a:lstStyle/>
        <a:p>
          <a:endParaRPr lang="en-US"/>
        </a:p>
      </dgm:t>
    </dgm:pt>
    <dgm:pt modelId="{1303B171-09B3-44E1-BA03-CDBB9BC135B9}" type="sibTrans" cxnId="{77722BBF-7CF8-452A-8D22-FE369136907E}">
      <dgm:prSet/>
      <dgm:spPr/>
      <dgm:t>
        <a:bodyPr/>
        <a:lstStyle/>
        <a:p>
          <a:endParaRPr lang="en-US"/>
        </a:p>
      </dgm:t>
    </dgm:pt>
    <dgm:pt modelId="{CE34A113-46D7-4200-987C-1A085465A3D4}">
      <dgm:prSet phldrT="[Text]" phldr="0"/>
      <dgm:spPr/>
      <dgm:t>
        <a:bodyPr/>
        <a:lstStyle/>
        <a:p>
          <a:r>
            <a:rPr lang="en-US" dirty="0"/>
            <a:t>Not for obtaining legal guidance (tools terms disclaimed it provided legal guidance)</a:t>
          </a:r>
        </a:p>
      </dgm:t>
    </dgm:pt>
    <dgm:pt modelId="{72B2A69D-2B8B-4215-9D65-D7BD814E717E}" type="parTrans" cxnId="{97E84B3D-30B0-442D-A5B0-E49C13056ED4}">
      <dgm:prSet/>
      <dgm:spPr/>
      <dgm:t>
        <a:bodyPr/>
        <a:lstStyle/>
        <a:p>
          <a:endParaRPr lang="en-US"/>
        </a:p>
      </dgm:t>
    </dgm:pt>
    <dgm:pt modelId="{32ECBA59-7A42-4C2E-BF23-895E60DC1F1F}" type="sibTrans" cxnId="{97E84B3D-30B0-442D-A5B0-E49C13056ED4}">
      <dgm:prSet/>
      <dgm:spPr/>
      <dgm:t>
        <a:bodyPr/>
        <a:lstStyle/>
        <a:p>
          <a:endParaRPr lang="en-US"/>
        </a:p>
      </dgm:t>
    </dgm:pt>
    <dgm:pt modelId="{FC28305B-910B-4D67-B257-4E8D7DF61B5E}">
      <dgm:prSet phldrT="[Text]" phldr="0"/>
      <dgm:spPr/>
      <dgm:t>
        <a:bodyPr/>
        <a:lstStyle/>
        <a:p>
          <a:endParaRPr lang="en-US" dirty="0"/>
        </a:p>
      </dgm:t>
    </dgm:pt>
    <dgm:pt modelId="{B4FF58CC-F19F-4778-92E5-E104DCDE68F2}" type="parTrans" cxnId="{F462BBC5-5E10-4564-9C44-6CCEAD98CF00}">
      <dgm:prSet/>
      <dgm:spPr/>
      <dgm:t>
        <a:bodyPr/>
        <a:lstStyle/>
        <a:p>
          <a:endParaRPr lang="en-US"/>
        </a:p>
      </dgm:t>
    </dgm:pt>
    <dgm:pt modelId="{C8835B26-1B6F-4061-A34A-B9B0B43533A0}" type="sibTrans" cxnId="{F462BBC5-5E10-4564-9C44-6CCEAD98CF00}">
      <dgm:prSet/>
      <dgm:spPr/>
      <dgm:t>
        <a:bodyPr/>
        <a:lstStyle/>
        <a:p>
          <a:endParaRPr lang="en-US"/>
        </a:p>
      </dgm:t>
    </dgm:pt>
    <dgm:pt modelId="{87143131-E46C-46C7-8940-03ECB914472F}">
      <dgm:prSet phldrT="[Text]" phldr="0"/>
      <dgm:spPr/>
      <dgm:t>
        <a:bodyPr/>
        <a:lstStyle/>
        <a:p>
          <a:r>
            <a:rPr lang="en-US" b="1" dirty="0"/>
            <a:t>Big One—</a:t>
          </a:r>
          <a:r>
            <a:rPr lang="en-US" dirty="0"/>
            <a:t>not confidential (tools terms said not confidential; used for training; tools terms claim right to disclose to government</a:t>
          </a:r>
        </a:p>
      </dgm:t>
    </dgm:pt>
    <dgm:pt modelId="{A142B0E0-2056-4D6C-A256-834D4DFB8CD3}" type="parTrans" cxnId="{3262B4E4-08C4-4EA7-B464-20C94CDF2323}">
      <dgm:prSet/>
      <dgm:spPr/>
      <dgm:t>
        <a:bodyPr/>
        <a:lstStyle/>
        <a:p>
          <a:endParaRPr lang="en-US"/>
        </a:p>
      </dgm:t>
    </dgm:pt>
    <dgm:pt modelId="{E7ACEB1D-7CB3-4528-A225-657215AEED09}" type="sibTrans" cxnId="{3262B4E4-08C4-4EA7-B464-20C94CDF2323}">
      <dgm:prSet/>
      <dgm:spPr/>
      <dgm:t>
        <a:bodyPr/>
        <a:lstStyle/>
        <a:p>
          <a:endParaRPr lang="en-US"/>
        </a:p>
      </dgm:t>
    </dgm:pt>
    <dgm:pt modelId="{CE0880C6-95C5-44D9-A2C6-2EB33B3CAE98}">
      <dgm:prSet phldrT="[Text]" phldr="0"/>
      <dgm:spPr/>
      <dgm:t>
        <a:bodyPr/>
        <a:lstStyle/>
        <a:p>
          <a:r>
            <a:rPr lang="en-US" dirty="0"/>
            <a:t>Pre-existing documents can’t be cloaked in privilege</a:t>
          </a:r>
        </a:p>
      </dgm:t>
    </dgm:pt>
    <dgm:pt modelId="{055B221E-0732-480C-B96B-D316A10DC759}" type="parTrans" cxnId="{E8155386-7993-423E-B048-4736FF5F4094}">
      <dgm:prSet/>
      <dgm:spPr/>
      <dgm:t>
        <a:bodyPr/>
        <a:lstStyle/>
        <a:p>
          <a:endParaRPr lang="en-US"/>
        </a:p>
      </dgm:t>
    </dgm:pt>
    <dgm:pt modelId="{93C94DE2-2A1E-433C-BBFF-9B689F05115E}" type="sibTrans" cxnId="{E8155386-7993-423E-B048-4736FF5F4094}">
      <dgm:prSet/>
      <dgm:spPr/>
      <dgm:t>
        <a:bodyPr/>
        <a:lstStyle/>
        <a:p>
          <a:endParaRPr lang="en-US"/>
        </a:p>
      </dgm:t>
    </dgm:pt>
    <dgm:pt modelId="{84496C42-3E82-4F90-BD80-D0C04B3C3AEB}">
      <dgm:prSet phldrT="[Text]" phldr="0"/>
      <dgm:spPr/>
      <dgm:t>
        <a:bodyPr/>
        <a:lstStyle/>
        <a:p>
          <a:r>
            <a:rPr lang="en-US" dirty="0"/>
            <a:t>Created by client not attorney</a:t>
          </a:r>
        </a:p>
      </dgm:t>
    </dgm:pt>
    <dgm:pt modelId="{CA14447F-4F40-4698-B1EB-2D547C5D2FC3}" type="parTrans" cxnId="{97FDF58B-9854-4426-B45B-882CD2A21271}">
      <dgm:prSet/>
      <dgm:spPr/>
      <dgm:t>
        <a:bodyPr/>
        <a:lstStyle/>
        <a:p>
          <a:endParaRPr lang="en-US"/>
        </a:p>
      </dgm:t>
    </dgm:pt>
    <dgm:pt modelId="{66699F26-8AC0-42F1-A7C6-7C487754BC2A}" type="sibTrans" cxnId="{97FDF58B-9854-4426-B45B-882CD2A21271}">
      <dgm:prSet/>
      <dgm:spPr/>
      <dgm:t>
        <a:bodyPr/>
        <a:lstStyle/>
        <a:p>
          <a:endParaRPr lang="en-US"/>
        </a:p>
      </dgm:t>
    </dgm:pt>
    <dgm:pt modelId="{48B61C39-A0E7-4B88-92ED-897A0EBD786B}">
      <dgm:prSet phldrT="[Text]" phldr="0"/>
      <dgm:spPr/>
      <dgm:t>
        <a:bodyPr/>
        <a:lstStyle/>
        <a:p>
          <a:r>
            <a:rPr lang="en-US" b="1" dirty="0"/>
            <a:t>GenAI: </a:t>
          </a:r>
          <a:r>
            <a:rPr lang="en-US" dirty="0"/>
            <a:t>Subject to the use restrictions set forth in the Agreement and to the extent permitted by applicable law, as between you and </a:t>
          </a:r>
          <a:r>
            <a:rPr lang="en-US" dirty="0" err="1"/>
            <a:t>us,you</a:t>
          </a:r>
          <a:r>
            <a:rPr lang="en-US" dirty="0"/>
            <a:t> own the Output generated from your use of the GenAI Skills, provided that such ownership is subject to our third-party licensors’ rights and any rights we retain in our Property or any derivatives thereof.</a:t>
          </a:r>
        </a:p>
      </dgm:t>
    </dgm:pt>
    <dgm:pt modelId="{404931A7-D6B8-44C4-BCED-D60B15955D74}" type="parTrans" cxnId="{FBEDD06D-285E-42FF-9B44-9490256462E6}">
      <dgm:prSet/>
      <dgm:spPr/>
      <dgm:t>
        <a:bodyPr/>
        <a:lstStyle/>
        <a:p>
          <a:endParaRPr lang="en-US"/>
        </a:p>
      </dgm:t>
    </dgm:pt>
    <dgm:pt modelId="{E0914744-B025-4BFC-B6AD-DD43E97952B4}" type="sibTrans" cxnId="{FBEDD06D-285E-42FF-9B44-9490256462E6}">
      <dgm:prSet/>
      <dgm:spPr/>
      <dgm:t>
        <a:bodyPr/>
        <a:lstStyle/>
        <a:p>
          <a:endParaRPr lang="en-US"/>
        </a:p>
      </dgm:t>
    </dgm:pt>
    <dgm:pt modelId="{CC6938B0-A167-424B-A53C-A28B08F23733}">
      <dgm:prSet phldrT="[Text]" phldr="0"/>
      <dgm:spPr/>
      <dgm:t>
        <a:bodyPr/>
        <a:lstStyle/>
        <a:p>
          <a:r>
            <a:rPr lang="en-US" dirty="0"/>
            <a:t>AI tools are not protected by attorney client or work </a:t>
          </a:r>
          <a:r>
            <a:rPr lang="en-US"/>
            <a:t>product privilege</a:t>
          </a:r>
          <a:endParaRPr lang="en-US" dirty="0"/>
        </a:p>
      </dgm:t>
    </dgm:pt>
    <dgm:pt modelId="{0D75A406-52E8-441E-B624-C78D8D783351}" type="parTrans" cxnId="{336C39C0-E793-4E11-9578-FE80C47B3EF1}">
      <dgm:prSet/>
      <dgm:spPr/>
      <dgm:t>
        <a:bodyPr/>
        <a:lstStyle/>
        <a:p>
          <a:endParaRPr lang="en-US"/>
        </a:p>
      </dgm:t>
    </dgm:pt>
    <dgm:pt modelId="{B2E261FA-DB7A-499F-BBF9-DB3567CCA58F}" type="sibTrans" cxnId="{336C39C0-E793-4E11-9578-FE80C47B3EF1}">
      <dgm:prSet/>
      <dgm:spPr/>
      <dgm:t>
        <a:bodyPr/>
        <a:lstStyle/>
        <a:p>
          <a:endParaRPr lang="en-US"/>
        </a:p>
      </dgm:t>
    </dgm:pt>
    <dgm:pt modelId="{73EAF942-6E9C-4AD8-8526-3CB2ED2CF1C8}">
      <dgm:prSet phldrT="[Text]" phldr="0"/>
      <dgm:spPr/>
      <dgm:t>
        <a:bodyPr/>
        <a:lstStyle/>
        <a:p>
          <a:r>
            <a:rPr lang="en-US" b="1" dirty="0"/>
            <a:t>U.S. v. Heppner, S.D. New York</a:t>
          </a:r>
        </a:p>
      </dgm:t>
    </dgm:pt>
    <dgm:pt modelId="{A6B02973-4859-4F89-9281-7DA8592E248B}" type="parTrans" cxnId="{4B293AFB-9F59-4D01-AA95-B162BE138656}">
      <dgm:prSet/>
      <dgm:spPr/>
      <dgm:t>
        <a:bodyPr/>
        <a:lstStyle/>
        <a:p>
          <a:endParaRPr lang="en-US"/>
        </a:p>
      </dgm:t>
    </dgm:pt>
    <dgm:pt modelId="{A554E588-0AF5-4085-9E28-DDA7DD72CEF9}" type="sibTrans" cxnId="{4B293AFB-9F59-4D01-AA95-B162BE138656}">
      <dgm:prSet/>
      <dgm:spPr/>
      <dgm:t>
        <a:bodyPr/>
        <a:lstStyle/>
        <a:p>
          <a:endParaRPr lang="en-US"/>
        </a:p>
      </dgm:t>
    </dgm:pt>
    <dgm:pt modelId="{2E24DDCF-450C-4C03-8E30-9C086E624DD6}">
      <dgm:prSet phldrT="[Text]" phldr="0"/>
      <dgm:spPr/>
      <dgm:t>
        <a:bodyPr/>
        <a:lstStyle/>
        <a:p>
          <a:r>
            <a:rPr lang="en-US" dirty="0"/>
            <a:t>E.R. 1.6, Confidentiality</a:t>
          </a:r>
        </a:p>
      </dgm:t>
    </dgm:pt>
    <dgm:pt modelId="{6FD5DEEB-6230-4C56-BA48-7AC752153ED4}" type="parTrans" cxnId="{D77D5EED-B6F4-4283-8785-112D9E40B7A9}">
      <dgm:prSet/>
      <dgm:spPr/>
      <dgm:t>
        <a:bodyPr/>
        <a:lstStyle/>
        <a:p>
          <a:endParaRPr lang="en-US"/>
        </a:p>
      </dgm:t>
    </dgm:pt>
    <dgm:pt modelId="{BC6AA6D3-1655-49B0-A3A9-981A979A4DD8}" type="sibTrans" cxnId="{D77D5EED-B6F4-4283-8785-112D9E40B7A9}">
      <dgm:prSet/>
      <dgm:spPr/>
      <dgm:t>
        <a:bodyPr/>
        <a:lstStyle/>
        <a:p>
          <a:endParaRPr lang="en-US"/>
        </a:p>
      </dgm:t>
    </dgm:pt>
    <dgm:pt modelId="{61CA4CFF-4FCF-4F41-9A7A-5CE0672724FA}">
      <dgm:prSet phldrT="[Text]" phldr="0"/>
      <dgm:spPr/>
      <dgm:t>
        <a:bodyPr/>
        <a:lstStyle/>
        <a:p>
          <a:r>
            <a:rPr lang="en-US" dirty="0"/>
            <a:t>E.R. 1.1 Competence</a:t>
          </a:r>
        </a:p>
      </dgm:t>
    </dgm:pt>
    <dgm:pt modelId="{14938CC4-5A73-462A-AAA4-A7E7FB73412B}" type="parTrans" cxnId="{FE0EA035-A289-40B7-92A8-7D278DFA25B7}">
      <dgm:prSet/>
      <dgm:spPr/>
      <dgm:t>
        <a:bodyPr/>
        <a:lstStyle/>
        <a:p>
          <a:endParaRPr lang="en-US"/>
        </a:p>
      </dgm:t>
    </dgm:pt>
    <dgm:pt modelId="{05CBFA22-6E2A-4270-B106-5C8352FD153B}" type="sibTrans" cxnId="{FE0EA035-A289-40B7-92A8-7D278DFA25B7}">
      <dgm:prSet/>
      <dgm:spPr/>
      <dgm:t>
        <a:bodyPr/>
        <a:lstStyle/>
        <a:p>
          <a:endParaRPr lang="en-US"/>
        </a:p>
      </dgm:t>
    </dgm:pt>
    <dgm:pt modelId="{B15CF40E-AE11-4177-8F4C-641802359B0A}">
      <dgm:prSet phldrT="[Text]" phldr="0"/>
      <dgm:spPr/>
      <dgm:t>
        <a:bodyPr/>
        <a:lstStyle/>
        <a:p>
          <a:r>
            <a:rPr lang="en-US" dirty="0"/>
            <a:t>E.R. 1.3 Diligence</a:t>
          </a:r>
        </a:p>
      </dgm:t>
    </dgm:pt>
    <dgm:pt modelId="{11198F8C-98DF-44FA-9640-40C81CB44E24}" type="parTrans" cxnId="{FD85243F-BB78-4536-B805-5C0A5A11CB86}">
      <dgm:prSet/>
      <dgm:spPr/>
      <dgm:t>
        <a:bodyPr/>
        <a:lstStyle/>
        <a:p>
          <a:endParaRPr lang="en-US"/>
        </a:p>
      </dgm:t>
    </dgm:pt>
    <dgm:pt modelId="{D02FFC5B-5F36-4206-965D-0EE23F10C761}" type="sibTrans" cxnId="{FD85243F-BB78-4536-B805-5C0A5A11CB86}">
      <dgm:prSet/>
      <dgm:spPr/>
      <dgm:t>
        <a:bodyPr/>
        <a:lstStyle/>
        <a:p>
          <a:endParaRPr lang="en-US"/>
        </a:p>
      </dgm:t>
    </dgm:pt>
    <dgm:pt modelId="{DABE4D44-F286-478A-9C47-3E4DC7BAB511}">
      <dgm:prSet phldrT="[Text]" phldr="0"/>
      <dgm:spPr/>
      <dgm:t>
        <a:bodyPr/>
        <a:lstStyle/>
        <a:p>
          <a:r>
            <a:rPr lang="en-US" dirty="0"/>
            <a:t>E.R. 5.1, 5.2, 5.3 Duties to Supervise Lawyers and Nonlawyers</a:t>
          </a:r>
        </a:p>
      </dgm:t>
    </dgm:pt>
    <dgm:pt modelId="{C9E9C984-CDF6-4FD8-A48E-2FA91062B0E1}" type="parTrans" cxnId="{451AF082-2242-4971-AB6E-BCE64B0BBD88}">
      <dgm:prSet/>
      <dgm:spPr/>
      <dgm:t>
        <a:bodyPr/>
        <a:lstStyle/>
        <a:p>
          <a:endParaRPr lang="en-US"/>
        </a:p>
      </dgm:t>
    </dgm:pt>
    <dgm:pt modelId="{E8DC2EE3-538E-4A21-8600-9013B1F1F617}" type="sibTrans" cxnId="{451AF082-2242-4971-AB6E-BCE64B0BBD88}">
      <dgm:prSet/>
      <dgm:spPr/>
      <dgm:t>
        <a:bodyPr/>
        <a:lstStyle/>
        <a:p>
          <a:endParaRPr lang="en-US"/>
        </a:p>
      </dgm:t>
    </dgm:pt>
    <dgm:pt modelId="{F9E157C5-0E65-498C-8FCE-F247C4E3E5CA}">
      <dgm:prSet phldrT="[Text]" phldr="0"/>
      <dgm:spPr/>
      <dgm:t>
        <a:bodyPr/>
        <a:lstStyle/>
        <a:p>
          <a:r>
            <a:rPr lang="en-US" dirty="0"/>
            <a:t>E.R. 1.2 Scope of Representation and Allocation of Authority between Client and Attorney</a:t>
          </a:r>
        </a:p>
      </dgm:t>
    </dgm:pt>
    <dgm:pt modelId="{93640766-524D-4E5E-95B6-E6DB203E24BF}" type="parTrans" cxnId="{9107D221-C270-40AC-A3AA-DFFA52DAE7AF}">
      <dgm:prSet/>
      <dgm:spPr/>
      <dgm:t>
        <a:bodyPr/>
        <a:lstStyle/>
        <a:p>
          <a:endParaRPr lang="en-US"/>
        </a:p>
      </dgm:t>
    </dgm:pt>
    <dgm:pt modelId="{84935B46-5A88-4FB4-9D2A-8C4B3E8510E1}" type="sibTrans" cxnId="{9107D221-C270-40AC-A3AA-DFFA52DAE7AF}">
      <dgm:prSet/>
      <dgm:spPr/>
      <dgm:t>
        <a:bodyPr/>
        <a:lstStyle/>
        <a:p>
          <a:endParaRPr lang="en-US"/>
        </a:p>
      </dgm:t>
    </dgm:pt>
    <dgm:pt modelId="{74D73507-E973-4EA9-901F-64727F58B087}">
      <dgm:prSet phldrT="[Text]" phldr="0"/>
      <dgm:spPr/>
      <dgm:t>
        <a:bodyPr/>
        <a:lstStyle/>
        <a:p>
          <a:r>
            <a:rPr lang="en-US" dirty="0"/>
            <a:t>E.R. 1.5 Fees</a:t>
          </a:r>
        </a:p>
      </dgm:t>
    </dgm:pt>
    <dgm:pt modelId="{5D5D567E-97DD-407D-8EC2-89ACB6A7A19D}" type="parTrans" cxnId="{4136CD0D-B4B7-47E1-BA7D-18A5E619FD1F}">
      <dgm:prSet/>
      <dgm:spPr/>
      <dgm:t>
        <a:bodyPr/>
        <a:lstStyle/>
        <a:p>
          <a:endParaRPr lang="en-US"/>
        </a:p>
      </dgm:t>
    </dgm:pt>
    <dgm:pt modelId="{636A3221-2C5B-4C42-A5A3-FBB4BF5684E2}" type="sibTrans" cxnId="{4136CD0D-B4B7-47E1-BA7D-18A5E619FD1F}">
      <dgm:prSet/>
      <dgm:spPr/>
      <dgm:t>
        <a:bodyPr/>
        <a:lstStyle/>
        <a:p>
          <a:endParaRPr lang="en-US"/>
        </a:p>
      </dgm:t>
    </dgm:pt>
    <dgm:pt modelId="{324CAE24-31B3-4067-A9E7-9B05DBF3447F}">
      <dgm:prSet phldrT="[Text]" phldr="0"/>
      <dgm:spPr/>
      <dgm:t>
        <a:bodyPr/>
        <a:lstStyle/>
        <a:p>
          <a:r>
            <a:rPr lang="en-US" dirty="0"/>
            <a:t>E.R. 3.1 and 3.3 Meritorious Claims and Candor to the Tribunal</a:t>
          </a:r>
        </a:p>
      </dgm:t>
    </dgm:pt>
    <dgm:pt modelId="{B46C110A-DCE2-47EB-A325-86C89332C85F}" type="parTrans" cxnId="{EE2643E6-2708-4C58-91FC-0F40ECD065E2}">
      <dgm:prSet/>
      <dgm:spPr/>
      <dgm:t>
        <a:bodyPr/>
        <a:lstStyle/>
        <a:p>
          <a:endParaRPr lang="en-US"/>
        </a:p>
      </dgm:t>
    </dgm:pt>
    <dgm:pt modelId="{6602CFED-7A91-4167-BCC8-54A8379DBDED}" type="sibTrans" cxnId="{EE2643E6-2708-4C58-91FC-0F40ECD065E2}">
      <dgm:prSet/>
      <dgm:spPr/>
      <dgm:t>
        <a:bodyPr/>
        <a:lstStyle/>
        <a:p>
          <a:endParaRPr lang="en-US"/>
        </a:p>
      </dgm:t>
    </dgm:pt>
    <dgm:pt modelId="{D9F8221C-5383-420A-897E-E5779F6EB0BC}">
      <dgm:prSet phldrT="[Text]"/>
      <dgm:spPr/>
      <dgm:t>
        <a:bodyPr/>
        <a:lstStyle/>
        <a:p>
          <a:pPr>
            <a:buFont typeface="Arial" panose="020B0604020202020204" pitchFamily="34" charset="0"/>
            <a:buChar char="•"/>
          </a:pPr>
          <a:r>
            <a:rPr lang="en-US" b="1" i="0" dirty="0"/>
            <a:t>Legal Compliance: </a:t>
          </a:r>
          <a:r>
            <a:rPr lang="en-US" b="0" i="0" dirty="0"/>
            <a:t>Themis reserves the right to provide the Confidential Information to third parties as required and permitted by law (such as in response to a subpoena or court order), and to cooperate with law enforcement authorities in the investigation of any criminal or civil matter.</a:t>
          </a:r>
          <a:endParaRPr lang="en-US" dirty="0"/>
        </a:p>
      </dgm:t>
    </dgm:pt>
    <dgm:pt modelId="{78FED49E-BCB8-468A-8F92-AEC4FA8378D8}" type="parTrans" cxnId="{A602BD0E-7A08-41B4-86EC-744761CEF6D8}">
      <dgm:prSet/>
      <dgm:spPr/>
    </dgm:pt>
    <dgm:pt modelId="{044CA4D8-E4A8-49A4-AB92-5C552F09039B}" type="sibTrans" cxnId="{A602BD0E-7A08-41B4-86EC-744761CEF6D8}">
      <dgm:prSet/>
      <dgm:spPr/>
    </dgm:pt>
    <dgm:pt modelId="{D24F2563-E5A4-4D52-B098-9C48B3076B99}" type="pres">
      <dgm:prSet presAssocID="{5D8D414E-57A3-49AB-BD35-11D341991264}" presName="Name0" presStyleCnt="0">
        <dgm:presLayoutVars>
          <dgm:dir/>
          <dgm:animLvl val="lvl"/>
          <dgm:resizeHandles val="exact"/>
        </dgm:presLayoutVars>
      </dgm:prSet>
      <dgm:spPr/>
    </dgm:pt>
    <dgm:pt modelId="{B517CAD5-E897-4280-A719-0F1650C2574C}" type="pres">
      <dgm:prSet presAssocID="{6514ECE9-BB30-4CCA-A9D4-4F40A97C27E9}" presName="composite" presStyleCnt="0"/>
      <dgm:spPr/>
    </dgm:pt>
    <dgm:pt modelId="{58D49B5B-C847-4ABE-A402-3025D3593A16}" type="pres">
      <dgm:prSet presAssocID="{6514ECE9-BB30-4CCA-A9D4-4F40A97C27E9}" presName="parTx" presStyleLbl="alignNode1" presStyleIdx="0" presStyleCnt="3">
        <dgm:presLayoutVars>
          <dgm:chMax val="0"/>
          <dgm:chPref val="0"/>
          <dgm:bulletEnabled val="1"/>
        </dgm:presLayoutVars>
      </dgm:prSet>
      <dgm:spPr/>
    </dgm:pt>
    <dgm:pt modelId="{A0E28530-8CC9-4591-A9DF-E3B4FDD98334}" type="pres">
      <dgm:prSet presAssocID="{6514ECE9-BB30-4CCA-A9D4-4F40A97C27E9}" presName="desTx" presStyleLbl="alignAccFollowNode1" presStyleIdx="0" presStyleCnt="3">
        <dgm:presLayoutVars>
          <dgm:bulletEnabled val="1"/>
        </dgm:presLayoutVars>
      </dgm:prSet>
      <dgm:spPr/>
    </dgm:pt>
    <dgm:pt modelId="{A958731B-6CA5-49E7-9808-E0DD54B7E49F}" type="pres">
      <dgm:prSet presAssocID="{C0D3E38F-C786-4B26-AC94-AEA760D83ED5}" presName="space" presStyleCnt="0"/>
      <dgm:spPr/>
    </dgm:pt>
    <dgm:pt modelId="{ABDBBA2F-1E1E-4A17-8657-94F982709F72}" type="pres">
      <dgm:prSet presAssocID="{2D514FFB-CB64-4BC4-A4A8-3830D95DF427}" presName="composite" presStyleCnt="0"/>
      <dgm:spPr/>
    </dgm:pt>
    <dgm:pt modelId="{751EA58B-91E7-401D-8F53-95E75C0EDB02}" type="pres">
      <dgm:prSet presAssocID="{2D514FFB-CB64-4BC4-A4A8-3830D95DF427}" presName="parTx" presStyleLbl="alignNode1" presStyleIdx="1" presStyleCnt="3">
        <dgm:presLayoutVars>
          <dgm:chMax val="0"/>
          <dgm:chPref val="0"/>
          <dgm:bulletEnabled val="1"/>
        </dgm:presLayoutVars>
      </dgm:prSet>
      <dgm:spPr/>
    </dgm:pt>
    <dgm:pt modelId="{B969E45A-E459-45AF-A57E-DD19A5C5D40C}" type="pres">
      <dgm:prSet presAssocID="{2D514FFB-CB64-4BC4-A4A8-3830D95DF427}" presName="desTx" presStyleLbl="alignAccFollowNode1" presStyleIdx="1" presStyleCnt="3">
        <dgm:presLayoutVars>
          <dgm:bulletEnabled val="1"/>
        </dgm:presLayoutVars>
      </dgm:prSet>
      <dgm:spPr/>
    </dgm:pt>
    <dgm:pt modelId="{DCB346B0-4437-4957-A525-9142277C1CBF}" type="pres">
      <dgm:prSet presAssocID="{4B86BD18-CDCB-410F-9045-3ABF7E7964A0}" presName="space" presStyleCnt="0"/>
      <dgm:spPr/>
    </dgm:pt>
    <dgm:pt modelId="{35400C6A-CD9B-42F4-B3BB-12A3E4B7E80D}" type="pres">
      <dgm:prSet presAssocID="{9D5011CF-379E-4751-B740-C85C380AC70B}" presName="composite" presStyleCnt="0"/>
      <dgm:spPr/>
    </dgm:pt>
    <dgm:pt modelId="{9CA679C4-F92C-43A9-A5B2-746FDFD7C72B}" type="pres">
      <dgm:prSet presAssocID="{9D5011CF-379E-4751-B740-C85C380AC70B}" presName="parTx" presStyleLbl="alignNode1" presStyleIdx="2" presStyleCnt="3">
        <dgm:presLayoutVars>
          <dgm:chMax val="0"/>
          <dgm:chPref val="0"/>
          <dgm:bulletEnabled val="1"/>
        </dgm:presLayoutVars>
      </dgm:prSet>
      <dgm:spPr/>
    </dgm:pt>
    <dgm:pt modelId="{770F4A0C-878E-4686-BDFB-EEB64AA791FB}" type="pres">
      <dgm:prSet presAssocID="{9D5011CF-379E-4751-B740-C85C380AC70B}" presName="desTx" presStyleLbl="alignAccFollowNode1" presStyleIdx="2" presStyleCnt="3">
        <dgm:presLayoutVars>
          <dgm:bulletEnabled val="1"/>
        </dgm:presLayoutVars>
      </dgm:prSet>
      <dgm:spPr/>
    </dgm:pt>
  </dgm:ptLst>
  <dgm:cxnLst>
    <dgm:cxn modelId="{4136CD0D-B4B7-47E1-BA7D-18A5E619FD1F}" srcId="{5F26A007-A80D-4026-A7D4-E809CC271F65}" destId="{74D73507-E973-4EA9-901F-64727F58B087}" srcOrd="5" destOrd="0" parTransId="{5D5D567E-97DD-407D-8EC2-89ACB6A7A19D}" sibTransId="{636A3221-2C5B-4C42-A5A3-FBB4BF5684E2}"/>
    <dgm:cxn modelId="{A602BD0E-7A08-41B4-86EC-744761CEF6D8}" srcId="{9D5011CF-379E-4751-B740-C85C380AC70B}" destId="{D9F8221C-5383-420A-897E-E5779F6EB0BC}" srcOrd="2" destOrd="0" parTransId="{78FED49E-BCB8-468A-8F92-AEC4FA8378D8}" sibTransId="{044CA4D8-E4A8-49A4-AB92-5C552F09039B}"/>
    <dgm:cxn modelId="{AECD9A0F-3996-4B81-AE7E-17604D665252}" type="presOf" srcId="{87143131-E46C-46C7-8940-03ECB914472F}" destId="{A0E28530-8CC9-4591-A9DF-E3B4FDD98334}" srcOrd="0" destOrd="14" presId="urn:microsoft.com/office/officeart/2005/8/layout/hList1"/>
    <dgm:cxn modelId="{A3A4FF0F-B8E8-429A-BC1B-2AC19281CA8B}" srcId="{9D5011CF-379E-4751-B740-C85C380AC70B}" destId="{67A63F13-0BC0-4A41-ACA6-36A79B47E90B}" srcOrd="1" destOrd="0" parTransId="{525EA9F1-F651-435E-860B-89DAD8DB443C}" sibTransId="{281D2147-0B7A-4F47-958B-2266D2F67170}"/>
    <dgm:cxn modelId="{438EE814-28D6-4745-8B8F-F09D18D4CF78}" type="presOf" srcId="{CC6938B0-A167-424B-A53C-A28B08F23733}" destId="{A0E28530-8CC9-4591-A9DF-E3B4FDD98334}" srcOrd="0" destOrd="9" presId="urn:microsoft.com/office/officeart/2005/8/layout/hList1"/>
    <dgm:cxn modelId="{D7403320-4BB6-4013-A038-212DE1423DE9}" type="presOf" srcId="{CE34A113-46D7-4200-987C-1A085465A3D4}" destId="{A0E28530-8CC9-4591-A9DF-E3B4FDD98334}" srcOrd="0" destOrd="13" presId="urn:microsoft.com/office/officeart/2005/8/layout/hList1"/>
    <dgm:cxn modelId="{9107D221-C270-40AC-A3AA-DFFA52DAE7AF}" srcId="{5F26A007-A80D-4026-A7D4-E809CC271F65}" destId="{F9E157C5-0E65-498C-8FCE-F247C4E3E5CA}" srcOrd="4" destOrd="0" parTransId="{93640766-524D-4E5E-95B6-E6DB203E24BF}" sibTransId="{84935B46-5A88-4FB4-9D2A-8C4B3E8510E1}"/>
    <dgm:cxn modelId="{FE0EA035-A289-40B7-92A8-7D278DFA25B7}" srcId="{5F26A007-A80D-4026-A7D4-E809CC271F65}" destId="{61CA4CFF-4FCF-4F41-9A7A-5CE0672724FA}" srcOrd="1" destOrd="0" parTransId="{14938CC4-5A73-462A-AAA4-A7E7FB73412B}" sibTransId="{05CBFA22-6E2A-4270-B106-5C8352FD153B}"/>
    <dgm:cxn modelId="{3789BE35-AF75-4B1B-9866-B8A02D7B2AD6}" type="presOf" srcId="{3E5C365F-054C-479C-A7A4-BCA8F530866E}" destId="{B969E45A-E459-45AF-A57E-DD19A5C5D40C}" srcOrd="0" destOrd="1" presId="urn:microsoft.com/office/officeart/2005/8/layout/hList1"/>
    <dgm:cxn modelId="{C63E9B3C-79DB-4050-B85E-A055CFD8AC47}" type="presOf" srcId="{4BE05059-923A-4FC0-8D3D-4EACD01360EC}" destId="{B969E45A-E459-45AF-A57E-DD19A5C5D40C}" srcOrd="0" destOrd="0" presId="urn:microsoft.com/office/officeart/2005/8/layout/hList1"/>
    <dgm:cxn modelId="{97E84B3D-30B0-442D-A5B0-E49C13056ED4}" srcId="{69E38815-34A9-4D38-BF36-4BCCD3F515FE}" destId="{CE34A113-46D7-4200-987C-1A085465A3D4}" srcOrd="1" destOrd="0" parTransId="{72B2A69D-2B8B-4215-9D65-D7BD814E717E}" sibTransId="{32ECBA59-7A42-4C2E-BF23-895E60DC1F1F}"/>
    <dgm:cxn modelId="{FD85243F-BB78-4536-B805-5C0A5A11CB86}" srcId="{5F26A007-A80D-4026-A7D4-E809CC271F65}" destId="{B15CF40E-AE11-4177-8F4C-641802359B0A}" srcOrd="2" destOrd="0" parTransId="{11198F8C-98DF-44FA-9640-40C81CB44E24}" sibTransId="{D02FFC5B-5F36-4206-965D-0EE23F10C761}"/>
    <dgm:cxn modelId="{DE8B5940-15BA-48C3-B46C-21DE376B5A70}" srcId="{5D8D414E-57A3-49AB-BD35-11D341991264}" destId="{9D5011CF-379E-4751-B740-C85C380AC70B}" srcOrd="2" destOrd="0" parTransId="{65766497-9222-425E-8371-8FDF89BCF12F}" sibTransId="{0755CA2F-7B1F-42B3-B59D-DF041FA91B30}"/>
    <dgm:cxn modelId="{E367555F-A2E0-46E4-BE4B-F3DAD53E2BE7}" type="presOf" srcId="{CE0880C6-95C5-44D9-A2C6-2EB33B3CAE98}" destId="{A0E28530-8CC9-4591-A9DF-E3B4FDD98334}" srcOrd="0" destOrd="15" presId="urn:microsoft.com/office/officeart/2005/8/layout/hList1"/>
    <dgm:cxn modelId="{2C4E1060-ABC5-427F-9B59-DA780947DD3C}" type="presOf" srcId="{D9F8221C-5383-420A-897E-E5779F6EB0BC}" destId="{770F4A0C-878E-4686-BDFB-EEB64AA791FB}" srcOrd="0" destOrd="2" presId="urn:microsoft.com/office/officeart/2005/8/layout/hList1"/>
    <dgm:cxn modelId="{C8339761-9519-4916-95F6-6F549F58FE40}" type="presOf" srcId="{B15CF40E-AE11-4177-8F4C-641802359B0A}" destId="{A0E28530-8CC9-4591-A9DF-E3B4FDD98334}" srcOrd="0" destOrd="3" presId="urn:microsoft.com/office/officeart/2005/8/layout/hList1"/>
    <dgm:cxn modelId="{F911FF43-4DAE-4FE6-B76B-2AE82D9C3E7B}" type="presOf" srcId="{5D8D414E-57A3-49AB-BD35-11D341991264}" destId="{D24F2563-E5A4-4D52-B098-9C48B3076B99}" srcOrd="0" destOrd="0" presId="urn:microsoft.com/office/officeart/2005/8/layout/hList1"/>
    <dgm:cxn modelId="{F59AEB65-4CE7-4F03-85A8-5054DB0ED2FA}" type="presOf" srcId="{67A63F13-0BC0-4A41-ACA6-36A79B47E90B}" destId="{770F4A0C-878E-4686-BDFB-EEB64AA791FB}" srcOrd="0" destOrd="1" presId="urn:microsoft.com/office/officeart/2005/8/layout/hList1"/>
    <dgm:cxn modelId="{954C424A-7433-4B39-9FCD-B05ED250156A}" srcId="{5D8D414E-57A3-49AB-BD35-11D341991264}" destId="{6514ECE9-BB30-4CCA-A9D4-4F40A97C27E9}" srcOrd="0" destOrd="0" parTransId="{F9C4E844-A0C6-4DF7-A9D8-9E2E57A0679F}" sibTransId="{C0D3E38F-C786-4B26-AC94-AEA760D83ED5}"/>
    <dgm:cxn modelId="{E0DAEB6B-04D1-4619-9073-2CBD4C0468AB}" srcId="{5D8D414E-57A3-49AB-BD35-11D341991264}" destId="{2D514FFB-CB64-4BC4-A4A8-3830D95DF427}" srcOrd="1" destOrd="0" parTransId="{21A0EE24-219E-4E2F-9A3D-E60A10B943F2}" sibTransId="{4B86BD18-CDCB-410F-9045-3ABF7E7964A0}"/>
    <dgm:cxn modelId="{C87BF86B-2DC8-4EBA-81EB-6F04B03A6D79}" type="presOf" srcId="{73EAF942-6E9C-4AD8-8526-3CB2ED2CF1C8}" destId="{A0E28530-8CC9-4591-A9DF-E3B4FDD98334}" srcOrd="0" destOrd="8" presId="urn:microsoft.com/office/officeart/2005/8/layout/hList1"/>
    <dgm:cxn modelId="{B186266C-0731-434F-921E-A7C89F85F3F5}" type="presOf" srcId="{2D514FFB-CB64-4BC4-A4A8-3830D95DF427}" destId="{751EA58B-91E7-401D-8F53-95E75C0EDB02}" srcOrd="0" destOrd="0" presId="urn:microsoft.com/office/officeart/2005/8/layout/hList1"/>
    <dgm:cxn modelId="{FBEDD06D-285E-42FF-9B44-9490256462E6}" srcId="{2D514FFB-CB64-4BC4-A4A8-3830D95DF427}" destId="{48B61C39-A0E7-4B88-92ED-897A0EBD786B}" srcOrd="2" destOrd="0" parTransId="{404931A7-D6B8-44C4-BCED-D60B15955D74}" sibTransId="{E0914744-B025-4BFC-B6AD-DD43E97952B4}"/>
    <dgm:cxn modelId="{2686D06E-56F2-4512-AF04-4EBA0DB2DE86}" type="presOf" srcId="{74D73507-E973-4EA9-901F-64727F58B087}" destId="{A0E28530-8CC9-4591-A9DF-E3B4FDD98334}" srcOrd="0" destOrd="6" presId="urn:microsoft.com/office/officeart/2005/8/layout/hList1"/>
    <dgm:cxn modelId="{6A26EC70-36E9-4BAA-A3F0-A67F42DC10F5}" type="presOf" srcId="{F9E157C5-0E65-498C-8FCE-F247C4E3E5CA}" destId="{A0E28530-8CC9-4591-A9DF-E3B4FDD98334}" srcOrd="0" destOrd="5" presId="urn:microsoft.com/office/officeart/2005/8/layout/hList1"/>
    <dgm:cxn modelId="{2A6D5151-C0E0-45DF-8225-A6F784DCCBEE}" type="presOf" srcId="{61CA4CFF-4FCF-4F41-9A7A-5CE0672724FA}" destId="{A0E28530-8CC9-4591-A9DF-E3B4FDD98334}" srcOrd="0" destOrd="2" presId="urn:microsoft.com/office/officeart/2005/8/layout/hList1"/>
    <dgm:cxn modelId="{451AF082-2242-4971-AB6E-BCE64B0BBD88}" srcId="{5F26A007-A80D-4026-A7D4-E809CC271F65}" destId="{DABE4D44-F286-478A-9C47-3E4DC7BAB511}" srcOrd="3" destOrd="0" parTransId="{C9E9C984-CDF6-4FD8-A48E-2FA91062B0E1}" sibTransId="{E8DC2EE3-538E-4A21-8600-9013B1F1F617}"/>
    <dgm:cxn modelId="{E8155386-7993-423E-B048-4736FF5F4094}" srcId="{69E38815-34A9-4D38-BF36-4BCCD3F515FE}" destId="{CE0880C6-95C5-44D9-A2C6-2EB33B3CAE98}" srcOrd="3" destOrd="0" parTransId="{055B221E-0732-480C-B96B-D316A10DC759}" sibTransId="{93C94DE2-2A1E-433C-BBFF-9B689F05115E}"/>
    <dgm:cxn modelId="{07439B8B-74CD-47CA-A72C-87B60E98AA4A}" srcId="{2D514FFB-CB64-4BC4-A4A8-3830D95DF427}" destId="{3E5C365F-054C-479C-A7A4-BCA8F530866E}" srcOrd="1" destOrd="0" parTransId="{37F714BA-379B-42BD-BB17-C14C4DE423F9}" sibTransId="{4AD846FE-99C1-4E7E-9E49-C36EC5056DCF}"/>
    <dgm:cxn modelId="{97FDF58B-9854-4426-B45B-882CD2A21271}" srcId="{69E38815-34A9-4D38-BF36-4BCCD3F515FE}" destId="{84496C42-3E82-4F90-BD80-D0C04B3C3AEB}" srcOrd="4" destOrd="0" parTransId="{CA14447F-4F40-4698-B1EB-2D547C5D2FC3}" sibTransId="{66699F26-8AC0-42F1-A7C6-7C487754BC2A}"/>
    <dgm:cxn modelId="{E751C98E-C580-4A0D-9BA3-526EA0FF7241}" type="presOf" srcId="{FC28305B-910B-4D67-B257-4E8D7DF61B5E}" destId="{A0E28530-8CC9-4591-A9DF-E3B4FDD98334}" srcOrd="0" destOrd="17" presId="urn:microsoft.com/office/officeart/2005/8/layout/hList1"/>
    <dgm:cxn modelId="{E5EA3B8F-29D8-4DFD-B4BE-213776932D4D}" type="presOf" srcId="{23D75BC0-16B0-44E1-B948-0B57828F9274}" destId="{A0E28530-8CC9-4591-A9DF-E3B4FDD98334}" srcOrd="0" destOrd="10" presId="urn:microsoft.com/office/officeart/2005/8/layout/hList1"/>
    <dgm:cxn modelId="{056F4B90-DEAA-491F-8E96-C05257403A8F}" type="presOf" srcId="{5F26A007-A80D-4026-A7D4-E809CC271F65}" destId="{A0E28530-8CC9-4591-A9DF-E3B4FDD98334}" srcOrd="0" destOrd="0" presId="urn:microsoft.com/office/officeart/2005/8/layout/hList1"/>
    <dgm:cxn modelId="{46277492-AE6C-48CD-86D1-BAABF61E463B}" type="presOf" srcId="{7C843A10-93A9-417B-86B3-70ABF6ADCE2D}" destId="{A0E28530-8CC9-4591-A9DF-E3B4FDD98334}" srcOrd="0" destOrd="12" presId="urn:microsoft.com/office/officeart/2005/8/layout/hList1"/>
    <dgm:cxn modelId="{21CA9999-5117-4359-A0C4-A69450286097}" srcId="{6514ECE9-BB30-4CCA-A9D4-4F40A97C27E9}" destId="{5F26A007-A80D-4026-A7D4-E809CC271F65}" srcOrd="0" destOrd="0" parTransId="{D17A59CF-C61C-41D8-BB82-822FB86C3F23}" sibTransId="{96820559-BE39-4E31-BF1E-5D85439827AF}"/>
    <dgm:cxn modelId="{ED16CFA0-6EF6-4A77-BFA9-AD6924E261BB}" srcId="{2D514FFB-CB64-4BC4-A4A8-3830D95DF427}" destId="{4BE05059-923A-4FC0-8D3D-4EACD01360EC}" srcOrd="0" destOrd="0" parTransId="{E51487BC-3098-4BED-B016-20AF152229D0}" sibTransId="{E70C4018-76AB-4D89-9D3E-41714A9B4559}"/>
    <dgm:cxn modelId="{B3B7C4A3-2AF9-457A-899C-C08AB2C1A85E}" type="presOf" srcId="{69E38815-34A9-4D38-BF36-4BCCD3F515FE}" destId="{A0E28530-8CC9-4591-A9DF-E3B4FDD98334}" srcOrd="0" destOrd="11" presId="urn:microsoft.com/office/officeart/2005/8/layout/hList1"/>
    <dgm:cxn modelId="{AB7A36B6-C284-4938-AC43-53273E603468}" srcId="{9D5011CF-379E-4751-B740-C85C380AC70B}" destId="{A4E94344-15F5-4582-AB92-180DB0DC0C5E}" srcOrd="0" destOrd="0" parTransId="{04CC7115-9B40-4E89-B06F-3FDD19B5FBDF}" sibTransId="{C2F794DB-816B-4714-9871-03549A55A402}"/>
    <dgm:cxn modelId="{77722BBF-7CF8-452A-8D22-FE369136907E}" srcId="{69E38815-34A9-4D38-BF36-4BCCD3F515FE}" destId="{7C843A10-93A9-417B-86B3-70ABF6ADCE2D}" srcOrd="0" destOrd="0" parTransId="{BBCC11B6-BFB8-4544-96FB-62C162CB4943}" sibTransId="{1303B171-09B3-44E1-BA03-CDBB9BC135B9}"/>
    <dgm:cxn modelId="{336C39C0-E793-4E11-9578-FE80C47B3EF1}" srcId="{73EAF942-6E9C-4AD8-8526-3CB2ED2CF1C8}" destId="{CC6938B0-A167-424B-A53C-A28B08F23733}" srcOrd="0" destOrd="0" parTransId="{0D75A406-52E8-441E-B624-C78D8D783351}" sibTransId="{B2E261FA-DB7A-499F-BBF9-DB3567CCA58F}"/>
    <dgm:cxn modelId="{5AF9D0C3-E0DE-41A5-B235-F6D06CDA3A12}" type="presOf" srcId="{A4E94344-15F5-4582-AB92-180DB0DC0C5E}" destId="{770F4A0C-878E-4686-BDFB-EEB64AA791FB}" srcOrd="0" destOrd="0" presId="urn:microsoft.com/office/officeart/2005/8/layout/hList1"/>
    <dgm:cxn modelId="{F462BBC5-5E10-4564-9C44-6CCEAD98CF00}" srcId="{23D75BC0-16B0-44E1-B948-0B57828F9274}" destId="{FC28305B-910B-4D67-B257-4E8D7DF61B5E}" srcOrd="1" destOrd="0" parTransId="{B4FF58CC-F19F-4778-92E5-E104DCDE68F2}" sibTransId="{C8835B26-1B6F-4061-A34A-B9B0B43533A0}"/>
    <dgm:cxn modelId="{8D3DC4C5-BB4C-4E2D-9E1A-68329D67E71B}" type="presOf" srcId="{324CAE24-31B3-4067-A9E7-9B05DBF3447F}" destId="{A0E28530-8CC9-4591-A9DF-E3B4FDD98334}" srcOrd="0" destOrd="7" presId="urn:microsoft.com/office/officeart/2005/8/layout/hList1"/>
    <dgm:cxn modelId="{FA67ACC6-1F9D-47CC-837C-B3CC6820CAFE}" srcId="{23D75BC0-16B0-44E1-B948-0B57828F9274}" destId="{69E38815-34A9-4D38-BF36-4BCCD3F515FE}" srcOrd="0" destOrd="0" parTransId="{34F8F747-9F61-4220-8AD1-C962AC7F55F5}" sibTransId="{44111AC1-95EC-4898-8642-66A851135ECD}"/>
    <dgm:cxn modelId="{D658FFD0-CCA3-475C-8E2C-779251E0F31C}" type="presOf" srcId="{2E24DDCF-450C-4C03-8E30-9C086E624DD6}" destId="{A0E28530-8CC9-4591-A9DF-E3B4FDD98334}" srcOrd="0" destOrd="1" presId="urn:microsoft.com/office/officeart/2005/8/layout/hList1"/>
    <dgm:cxn modelId="{566C58D5-83F7-43AE-A087-2DC7FE7E9C85}" type="presOf" srcId="{84496C42-3E82-4F90-BD80-D0C04B3C3AEB}" destId="{A0E28530-8CC9-4591-A9DF-E3B4FDD98334}" srcOrd="0" destOrd="16" presId="urn:microsoft.com/office/officeart/2005/8/layout/hList1"/>
    <dgm:cxn modelId="{1765D7D6-88C9-427F-AAB6-F695E810A1F4}" type="presOf" srcId="{6514ECE9-BB30-4CCA-A9D4-4F40A97C27E9}" destId="{58D49B5B-C847-4ABE-A402-3025D3593A16}" srcOrd="0" destOrd="0" presId="urn:microsoft.com/office/officeart/2005/8/layout/hList1"/>
    <dgm:cxn modelId="{9AA6A2DE-9AC8-4D05-A7C3-9571C27692A6}" type="presOf" srcId="{9D5011CF-379E-4751-B740-C85C380AC70B}" destId="{9CA679C4-F92C-43A9-A5B2-746FDFD7C72B}" srcOrd="0" destOrd="0" presId="urn:microsoft.com/office/officeart/2005/8/layout/hList1"/>
    <dgm:cxn modelId="{A8A71DE3-3AE2-4174-9541-96FBED111C62}" type="presOf" srcId="{DABE4D44-F286-478A-9C47-3E4DC7BAB511}" destId="{A0E28530-8CC9-4591-A9DF-E3B4FDD98334}" srcOrd="0" destOrd="4" presId="urn:microsoft.com/office/officeart/2005/8/layout/hList1"/>
    <dgm:cxn modelId="{3262B4E4-08C4-4EA7-B464-20C94CDF2323}" srcId="{69E38815-34A9-4D38-BF36-4BCCD3F515FE}" destId="{87143131-E46C-46C7-8940-03ECB914472F}" srcOrd="2" destOrd="0" parTransId="{A142B0E0-2056-4D6C-A256-834D4DFB8CD3}" sibTransId="{E7ACEB1D-7CB3-4528-A225-657215AEED09}"/>
    <dgm:cxn modelId="{EE2643E6-2708-4C58-91FC-0F40ECD065E2}" srcId="{5F26A007-A80D-4026-A7D4-E809CC271F65}" destId="{324CAE24-31B3-4067-A9E7-9B05DBF3447F}" srcOrd="6" destOrd="0" parTransId="{B46C110A-DCE2-47EB-A325-86C89332C85F}" sibTransId="{6602CFED-7A91-4167-BCC8-54A8379DBDED}"/>
    <dgm:cxn modelId="{7EB4AFE7-2C64-4340-B55E-A0954FB86CB8}" type="presOf" srcId="{48B61C39-A0E7-4B88-92ED-897A0EBD786B}" destId="{B969E45A-E459-45AF-A57E-DD19A5C5D40C}" srcOrd="0" destOrd="2" presId="urn:microsoft.com/office/officeart/2005/8/layout/hList1"/>
    <dgm:cxn modelId="{F417EBEA-0A93-45D5-9EB3-A497095ECEC6}" srcId="{6514ECE9-BB30-4CCA-A9D4-4F40A97C27E9}" destId="{23D75BC0-16B0-44E1-B948-0B57828F9274}" srcOrd="2" destOrd="0" parTransId="{0E6BB24F-3D22-4FA8-907F-64C2AC280B01}" sibTransId="{AA655857-0CAF-422A-A3E4-D21ACBF4E4A4}"/>
    <dgm:cxn modelId="{D77D5EED-B6F4-4283-8785-112D9E40B7A9}" srcId="{5F26A007-A80D-4026-A7D4-E809CC271F65}" destId="{2E24DDCF-450C-4C03-8E30-9C086E624DD6}" srcOrd="0" destOrd="0" parTransId="{6FD5DEEB-6230-4C56-BA48-7AC752153ED4}" sibTransId="{BC6AA6D3-1655-49B0-A3A9-981A979A4DD8}"/>
    <dgm:cxn modelId="{4B293AFB-9F59-4D01-AA95-B162BE138656}" srcId="{6514ECE9-BB30-4CCA-A9D4-4F40A97C27E9}" destId="{73EAF942-6E9C-4AD8-8526-3CB2ED2CF1C8}" srcOrd="1" destOrd="0" parTransId="{A6B02973-4859-4F89-9281-7DA8592E248B}" sibTransId="{A554E588-0AF5-4085-9E28-DDA7DD72CEF9}"/>
    <dgm:cxn modelId="{14FBA231-940B-4271-B1B2-4D28914AB9BE}" type="presParOf" srcId="{D24F2563-E5A4-4D52-B098-9C48B3076B99}" destId="{B517CAD5-E897-4280-A719-0F1650C2574C}" srcOrd="0" destOrd="0" presId="urn:microsoft.com/office/officeart/2005/8/layout/hList1"/>
    <dgm:cxn modelId="{B5BDBC4B-24D6-4F71-B594-5DE72E2A407C}" type="presParOf" srcId="{B517CAD5-E897-4280-A719-0F1650C2574C}" destId="{58D49B5B-C847-4ABE-A402-3025D3593A16}" srcOrd="0" destOrd="0" presId="urn:microsoft.com/office/officeart/2005/8/layout/hList1"/>
    <dgm:cxn modelId="{4977D5FF-CDA6-421D-BEB0-0C6D3CA1BE79}" type="presParOf" srcId="{B517CAD5-E897-4280-A719-0F1650C2574C}" destId="{A0E28530-8CC9-4591-A9DF-E3B4FDD98334}" srcOrd="1" destOrd="0" presId="urn:microsoft.com/office/officeart/2005/8/layout/hList1"/>
    <dgm:cxn modelId="{E63C2072-AC11-4CA0-B6C6-7E5010446228}" type="presParOf" srcId="{D24F2563-E5A4-4D52-B098-9C48B3076B99}" destId="{A958731B-6CA5-49E7-9808-E0DD54B7E49F}" srcOrd="1" destOrd="0" presId="urn:microsoft.com/office/officeart/2005/8/layout/hList1"/>
    <dgm:cxn modelId="{8489E116-923B-4EE8-BB60-F4F7211A072B}" type="presParOf" srcId="{D24F2563-E5A4-4D52-B098-9C48B3076B99}" destId="{ABDBBA2F-1E1E-4A17-8657-94F982709F72}" srcOrd="2" destOrd="0" presId="urn:microsoft.com/office/officeart/2005/8/layout/hList1"/>
    <dgm:cxn modelId="{3E38FDF5-FABA-4027-BEF1-FB4DEE5F708A}" type="presParOf" srcId="{ABDBBA2F-1E1E-4A17-8657-94F982709F72}" destId="{751EA58B-91E7-401D-8F53-95E75C0EDB02}" srcOrd="0" destOrd="0" presId="urn:microsoft.com/office/officeart/2005/8/layout/hList1"/>
    <dgm:cxn modelId="{08077175-803B-4570-BB0F-7FA92E58DFE2}" type="presParOf" srcId="{ABDBBA2F-1E1E-4A17-8657-94F982709F72}" destId="{B969E45A-E459-45AF-A57E-DD19A5C5D40C}" srcOrd="1" destOrd="0" presId="urn:microsoft.com/office/officeart/2005/8/layout/hList1"/>
    <dgm:cxn modelId="{1C6E6060-A0DC-47C2-BD0A-7646D782A412}" type="presParOf" srcId="{D24F2563-E5A4-4D52-B098-9C48B3076B99}" destId="{DCB346B0-4437-4957-A525-9142277C1CBF}" srcOrd="3" destOrd="0" presId="urn:microsoft.com/office/officeart/2005/8/layout/hList1"/>
    <dgm:cxn modelId="{B13E8EC9-63D8-4531-8E3F-81772BBFD452}" type="presParOf" srcId="{D24F2563-E5A4-4D52-B098-9C48B3076B99}" destId="{35400C6A-CD9B-42F4-B3BB-12A3E4B7E80D}" srcOrd="4" destOrd="0" presId="urn:microsoft.com/office/officeart/2005/8/layout/hList1"/>
    <dgm:cxn modelId="{EB16C669-62C6-4535-A94B-481C35A989D5}" type="presParOf" srcId="{35400C6A-CD9B-42F4-B3BB-12A3E4B7E80D}" destId="{9CA679C4-F92C-43A9-A5B2-746FDFD7C72B}" srcOrd="0" destOrd="0" presId="urn:microsoft.com/office/officeart/2005/8/layout/hList1"/>
    <dgm:cxn modelId="{7BFE1EBA-73BA-4B45-8CB1-6E14463FA740}" type="presParOf" srcId="{35400C6A-CD9B-42F4-B3BB-12A3E4B7E80D}" destId="{770F4A0C-878E-4686-BDFB-EEB64AA791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EB9BBC-371F-486C-B0C0-28475341D71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A00B459-DA6F-4776-A0F8-7545B6CFCD91}">
      <dgm:prSet/>
      <dgm:spPr/>
      <dgm:t>
        <a:bodyPr/>
        <a:lstStyle/>
        <a:p>
          <a:pPr>
            <a:lnSpc>
              <a:spcPct val="100000"/>
            </a:lnSpc>
          </a:pPr>
          <a:r>
            <a:rPr lang="en-US" b="1" dirty="0"/>
            <a:t>Cookies </a:t>
          </a:r>
          <a:r>
            <a:rPr lang="en-US" dirty="0"/>
            <a:t>(defined by party, duration, specialization)--remember information about your visit; record login details, language preferences, etc.; crucial to experience; 3</a:t>
          </a:r>
          <a:r>
            <a:rPr lang="en-US" baseline="30000" dirty="0"/>
            <a:t>rd</a:t>
          </a:r>
          <a:r>
            <a:rPr lang="en-US" dirty="0"/>
            <a:t> party track behavior across websites</a:t>
          </a:r>
        </a:p>
      </dgm:t>
    </dgm:pt>
    <dgm:pt modelId="{8D30943D-27BC-4A23-8647-D5A2EC4140FD}" type="parTrans" cxnId="{4BBCF0DE-0431-4A70-ACCD-6B13E6D84BB6}">
      <dgm:prSet/>
      <dgm:spPr/>
      <dgm:t>
        <a:bodyPr/>
        <a:lstStyle/>
        <a:p>
          <a:endParaRPr lang="en-US"/>
        </a:p>
      </dgm:t>
    </dgm:pt>
    <dgm:pt modelId="{2C443111-813E-4666-A1C0-3C0C4A4F8B3B}" type="sibTrans" cxnId="{4BBCF0DE-0431-4A70-ACCD-6B13E6D84BB6}">
      <dgm:prSet/>
      <dgm:spPr/>
      <dgm:t>
        <a:bodyPr/>
        <a:lstStyle/>
        <a:p>
          <a:pPr>
            <a:lnSpc>
              <a:spcPct val="100000"/>
            </a:lnSpc>
          </a:pPr>
          <a:endParaRPr lang="en-US"/>
        </a:p>
      </dgm:t>
    </dgm:pt>
    <dgm:pt modelId="{28D774BC-FBFC-4424-AE21-D30DB076159A}">
      <dgm:prSet/>
      <dgm:spPr/>
      <dgm:t>
        <a:bodyPr/>
        <a:lstStyle/>
        <a:p>
          <a:pPr>
            <a:lnSpc>
              <a:spcPct val="100000"/>
            </a:lnSpc>
          </a:pPr>
          <a:r>
            <a:rPr lang="en-US" b="1" dirty="0"/>
            <a:t>Pixels </a:t>
          </a:r>
          <a:r>
            <a:rPr lang="en-US" dirty="0"/>
            <a:t>(images embedded in a website or email) (data files stored on your device)—analytics (geolocations, device type), retargeting (send reminders to potential customers), conversion (track customers after action/purchase)</a:t>
          </a:r>
        </a:p>
      </dgm:t>
    </dgm:pt>
    <dgm:pt modelId="{AAA65652-A9DB-4A7F-919F-89CD15A099A1}" type="parTrans" cxnId="{F7BD17D7-319D-43F1-BB3A-13CB9D78D008}">
      <dgm:prSet/>
      <dgm:spPr/>
      <dgm:t>
        <a:bodyPr/>
        <a:lstStyle/>
        <a:p>
          <a:endParaRPr lang="en-US"/>
        </a:p>
      </dgm:t>
    </dgm:pt>
    <dgm:pt modelId="{AA8A0D4C-E938-4165-829C-29F80B97E809}" type="sibTrans" cxnId="{F7BD17D7-319D-43F1-BB3A-13CB9D78D008}">
      <dgm:prSet/>
      <dgm:spPr/>
      <dgm:t>
        <a:bodyPr/>
        <a:lstStyle/>
        <a:p>
          <a:pPr>
            <a:lnSpc>
              <a:spcPct val="100000"/>
            </a:lnSpc>
          </a:pPr>
          <a:endParaRPr lang="en-US"/>
        </a:p>
      </dgm:t>
    </dgm:pt>
    <dgm:pt modelId="{E6272F19-6AED-4513-A9A5-F424038D5F7D}">
      <dgm:prSet/>
      <dgm:spPr/>
      <dgm:t>
        <a:bodyPr/>
        <a:lstStyle/>
        <a:p>
          <a:pPr>
            <a:lnSpc>
              <a:spcPct val="100000"/>
            </a:lnSpc>
          </a:pPr>
          <a:r>
            <a:rPr lang="en-US" b="1" dirty="0"/>
            <a:t>Beacons or tags </a:t>
          </a:r>
          <a:r>
            <a:rPr lang="en-US" dirty="0"/>
            <a:t>(snippets of code stored in HTML or language used to create websites)—collect data about interactions on site; analytics for advertising</a:t>
          </a:r>
        </a:p>
      </dgm:t>
    </dgm:pt>
    <dgm:pt modelId="{074A4F6D-E109-4CCA-8EB5-434C9BE6BEDA}" type="parTrans" cxnId="{A2743B58-DE22-4EDA-AD8F-EC7554030B86}">
      <dgm:prSet/>
      <dgm:spPr/>
      <dgm:t>
        <a:bodyPr/>
        <a:lstStyle/>
        <a:p>
          <a:endParaRPr lang="en-US"/>
        </a:p>
      </dgm:t>
    </dgm:pt>
    <dgm:pt modelId="{D630F7D6-AD67-472F-B448-62C25B80A118}" type="sibTrans" cxnId="{A2743B58-DE22-4EDA-AD8F-EC7554030B86}">
      <dgm:prSet/>
      <dgm:spPr/>
      <dgm:t>
        <a:bodyPr/>
        <a:lstStyle/>
        <a:p>
          <a:pPr>
            <a:lnSpc>
              <a:spcPct val="100000"/>
            </a:lnSpc>
          </a:pPr>
          <a:endParaRPr lang="en-US"/>
        </a:p>
      </dgm:t>
    </dgm:pt>
    <dgm:pt modelId="{E64327F8-5D9D-4B0C-B4CB-F98DF0618F7E}">
      <dgm:prSet/>
      <dgm:spPr/>
      <dgm:t>
        <a:bodyPr/>
        <a:lstStyle/>
        <a:p>
          <a:pPr>
            <a:lnSpc>
              <a:spcPct val="100000"/>
            </a:lnSpc>
          </a:pPr>
          <a:r>
            <a:rPr lang="en-US" b="1" dirty="0"/>
            <a:t>Probabilistic methods and keyloggers </a:t>
          </a:r>
          <a:r>
            <a:rPr lang="en-US" dirty="0"/>
            <a:t>(fingerprinting and </a:t>
          </a:r>
          <a:r>
            <a:rPr lang="en-US"/>
            <a:t>identity graphs and keystroke inputs)</a:t>
          </a:r>
          <a:endParaRPr lang="en-US" dirty="0"/>
        </a:p>
      </dgm:t>
    </dgm:pt>
    <dgm:pt modelId="{8850361E-53C3-4BC5-9BF5-7180F3BECEBA}" type="parTrans" cxnId="{E869A8A2-7006-4806-9CDA-66E96A5B5B77}">
      <dgm:prSet/>
      <dgm:spPr/>
      <dgm:t>
        <a:bodyPr/>
        <a:lstStyle/>
        <a:p>
          <a:endParaRPr lang="en-US"/>
        </a:p>
      </dgm:t>
    </dgm:pt>
    <dgm:pt modelId="{21C8FD8E-1969-41BF-AC08-89927ACF15A3}" type="sibTrans" cxnId="{E869A8A2-7006-4806-9CDA-66E96A5B5B77}">
      <dgm:prSet/>
      <dgm:spPr/>
      <dgm:t>
        <a:bodyPr/>
        <a:lstStyle/>
        <a:p>
          <a:pPr>
            <a:lnSpc>
              <a:spcPct val="100000"/>
            </a:lnSpc>
          </a:pPr>
          <a:endParaRPr lang="en-US"/>
        </a:p>
      </dgm:t>
    </dgm:pt>
    <dgm:pt modelId="{C32C2746-998C-4066-A399-ACD68AA87133}" type="pres">
      <dgm:prSet presAssocID="{45EB9BBC-371F-486C-B0C0-28475341D71D}" presName="root" presStyleCnt="0">
        <dgm:presLayoutVars>
          <dgm:dir/>
          <dgm:resizeHandles val="exact"/>
        </dgm:presLayoutVars>
      </dgm:prSet>
      <dgm:spPr/>
    </dgm:pt>
    <dgm:pt modelId="{AFB50B33-DC77-4AEB-AF1D-FAD77C8D3A69}" type="pres">
      <dgm:prSet presAssocID="{45EB9BBC-371F-486C-B0C0-28475341D71D}" presName="container" presStyleCnt="0">
        <dgm:presLayoutVars>
          <dgm:dir/>
          <dgm:resizeHandles val="exact"/>
        </dgm:presLayoutVars>
      </dgm:prSet>
      <dgm:spPr/>
    </dgm:pt>
    <dgm:pt modelId="{BDD75C63-23B5-49EB-9BB5-BF75DAACC610}" type="pres">
      <dgm:prSet presAssocID="{9A00B459-DA6F-4776-A0F8-7545B6CFCD91}" presName="compNode" presStyleCnt="0"/>
      <dgm:spPr/>
    </dgm:pt>
    <dgm:pt modelId="{89A34ADA-A4FE-4466-BD2C-E7FCA026C8D2}" type="pres">
      <dgm:prSet presAssocID="{9A00B459-DA6F-4776-A0F8-7545B6CFCD91}" presName="iconBgRect" presStyleLbl="bgShp" presStyleIdx="0" presStyleCnt="4"/>
      <dgm:spPr/>
    </dgm:pt>
    <dgm:pt modelId="{EB704D0A-5B87-49F8-91E5-9F4904BDEA28}" type="pres">
      <dgm:prSet presAssocID="{9A00B459-DA6F-4776-A0F8-7545B6CFCD9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tune Cookie"/>
        </a:ext>
      </dgm:extLst>
    </dgm:pt>
    <dgm:pt modelId="{E3E186D5-DA4A-42B0-9DB3-2CE2933F426F}" type="pres">
      <dgm:prSet presAssocID="{9A00B459-DA6F-4776-A0F8-7545B6CFCD91}" presName="spaceRect" presStyleCnt="0"/>
      <dgm:spPr/>
    </dgm:pt>
    <dgm:pt modelId="{3A623591-6CA6-49AF-ADDF-2ADEE5D421E5}" type="pres">
      <dgm:prSet presAssocID="{9A00B459-DA6F-4776-A0F8-7545B6CFCD91}" presName="textRect" presStyleLbl="revTx" presStyleIdx="0" presStyleCnt="4">
        <dgm:presLayoutVars>
          <dgm:chMax val="1"/>
          <dgm:chPref val="1"/>
        </dgm:presLayoutVars>
      </dgm:prSet>
      <dgm:spPr/>
    </dgm:pt>
    <dgm:pt modelId="{0A288FC7-6852-41CF-9C75-B91ECE5363D8}" type="pres">
      <dgm:prSet presAssocID="{2C443111-813E-4666-A1C0-3C0C4A4F8B3B}" presName="sibTrans" presStyleLbl="sibTrans2D1" presStyleIdx="0" presStyleCnt="0"/>
      <dgm:spPr/>
    </dgm:pt>
    <dgm:pt modelId="{C8632293-FEA1-400F-97A4-68AB1D467A4D}" type="pres">
      <dgm:prSet presAssocID="{28D774BC-FBFC-4424-AE21-D30DB076159A}" presName="compNode" presStyleCnt="0"/>
      <dgm:spPr/>
    </dgm:pt>
    <dgm:pt modelId="{36B3BE67-9AEB-4735-B16C-9068B825AEFB}" type="pres">
      <dgm:prSet presAssocID="{28D774BC-FBFC-4424-AE21-D30DB076159A}" presName="iconBgRect" presStyleLbl="bgShp" presStyleIdx="1" presStyleCnt="4"/>
      <dgm:spPr/>
    </dgm:pt>
    <dgm:pt modelId="{7E5FE4A9-4C61-4351-AA93-7232CD10C55F}" type="pres">
      <dgm:prSet presAssocID="{28D774BC-FBFC-4424-AE21-D30DB076159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b Design"/>
        </a:ext>
      </dgm:extLst>
    </dgm:pt>
    <dgm:pt modelId="{3512E93B-9603-40BC-88E0-66BDB50EEC6F}" type="pres">
      <dgm:prSet presAssocID="{28D774BC-FBFC-4424-AE21-D30DB076159A}" presName="spaceRect" presStyleCnt="0"/>
      <dgm:spPr/>
    </dgm:pt>
    <dgm:pt modelId="{DCBC6D94-C2F3-4CB3-9359-55F1972B14BF}" type="pres">
      <dgm:prSet presAssocID="{28D774BC-FBFC-4424-AE21-D30DB076159A}" presName="textRect" presStyleLbl="revTx" presStyleIdx="1" presStyleCnt="4">
        <dgm:presLayoutVars>
          <dgm:chMax val="1"/>
          <dgm:chPref val="1"/>
        </dgm:presLayoutVars>
      </dgm:prSet>
      <dgm:spPr/>
    </dgm:pt>
    <dgm:pt modelId="{A454B31A-E724-4924-A691-B3877BD6277F}" type="pres">
      <dgm:prSet presAssocID="{AA8A0D4C-E938-4165-829C-29F80B97E809}" presName="sibTrans" presStyleLbl="sibTrans2D1" presStyleIdx="0" presStyleCnt="0"/>
      <dgm:spPr/>
    </dgm:pt>
    <dgm:pt modelId="{763DE45D-4814-4F3A-976B-F88BE54399B7}" type="pres">
      <dgm:prSet presAssocID="{E6272F19-6AED-4513-A9A5-F424038D5F7D}" presName="compNode" presStyleCnt="0"/>
      <dgm:spPr/>
    </dgm:pt>
    <dgm:pt modelId="{1927F702-9A53-421F-9676-EF37F3AE91AC}" type="pres">
      <dgm:prSet presAssocID="{E6272F19-6AED-4513-A9A5-F424038D5F7D}" presName="iconBgRect" presStyleLbl="bgShp" presStyleIdx="2" presStyleCnt="4"/>
      <dgm:spPr/>
    </dgm:pt>
    <dgm:pt modelId="{7951FE82-5898-40A2-8E82-9F14E877D943}" type="pres">
      <dgm:prSet presAssocID="{E6272F19-6AED-4513-A9A5-F424038D5F7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titles"/>
        </a:ext>
      </dgm:extLst>
    </dgm:pt>
    <dgm:pt modelId="{CC403D14-ADA5-4758-80B8-E33AE63F5C14}" type="pres">
      <dgm:prSet presAssocID="{E6272F19-6AED-4513-A9A5-F424038D5F7D}" presName="spaceRect" presStyleCnt="0"/>
      <dgm:spPr/>
    </dgm:pt>
    <dgm:pt modelId="{52A73ACD-44A3-4677-B743-0D95EA02EC12}" type="pres">
      <dgm:prSet presAssocID="{E6272F19-6AED-4513-A9A5-F424038D5F7D}" presName="textRect" presStyleLbl="revTx" presStyleIdx="2" presStyleCnt="4">
        <dgm:presLayoutVars>
          <dgm:chMax val="1"/>
          <dgm:chPref val="1"/>
        </dgm:presLayoutVars>
      </dgm:prSet>
      <dgm:spPr/>
    </dgm:pt>
    <dgm:pt modelId="{310686BC-1651-44DD-A071-94BF0F9744C0}" type="pres">
      <dgm:prSet presAssocID="{D630F7D6-AD67-472F-B448-62C25B80A118}" presName="sibTrans" presStyleLbl="sibTrans2D1" presStyleIdx="0" presStyleCnt="0"/>
      <dgm:spPr/>
    </dgm:pt>
    <dgm:pt modelId="{0CDC707D-AD16-4944-A5A1-810A5633DE06}" type="pres">
      <dgm:prSet presAssocID="{E64327F8-5D9D-4B0C-B4CB-F98DF0618F7E}" presName="compNode" presStyleCnt="0"/>
      <dgm:spPr/>
    </dgm:pt>
    <dgm:pt modelId="{F74BB30F-058D-4A7D-9D6B-347D4CCFF0EC}" type="pres">
      <dgm:prSet presAssocID="{E64327F8-5D9D-4B0C-B4CB-F98DF0618F7E}" presName="iconBgRect" presStyleLbl="bgShp" presStyleIdx="3" presStyleCnt="4"/>
      <dgm:spPr/>
    </dgm:pt>
    <dgm:pt modelId="{593B34EC-D61A-4473-8BB7-94404F5C112A}" type="pres">
      <dgm:prSet presAssocID="{E64327F8-5D9D-4B0C-B4CB-F98DF0618F7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nger Print"/>
        </a:ext>
      </dgm:extLst>
    </dgm:pt>
    <dgm:pt modelId="{F4910939-D4D4-4895-A569-40EB7B1A567E}" type="pres">
      <dgm:prSet presAssocID="{E64327F8-5D9D-4B0C-B4CB-F98DF0618F7E}" presName="spaceRect" presStyleCnt="0"/>
      <dgm:spPr/>
    </dgm:pt>
    <dgm:pt modelId="{2638CF55-218F-4817-89DB-A5CDE1AC31BF}" type="pres">
      <dgm:prSet presAssocID="{E64327F8-5D9D-4B0C-B4CB-F98DF0618F7E}" presName="textRect" presStyleLbl="revTx" presStyleIdx="3" presStyleCnt="4">
        <dgm:presLayoutVars>
          <dgm:chMax val="1"/>
          <dgm:chPref val="1"/>
        </dgm:presLayoutVars>
      </dgm:prSet>
      <dgm:spPr/>
    </dgm:pt>
  </dgm:ptLst>
  <dgm:cxnLst>
    <dgm:cxn modelId="{7D9E783A-B2A8-4826-BD9D-A70B47A09ACE}" type="presOf" srcId="{45EB9BBC-371F-486C-B0C0-28475341D71D}" destId="{C32C2746-998C-4066-A399-ACD68AA87133}" srcOrd="0" destOrd="0" presId="urn:microsoft.com/office/officeart/2018/2/layout/IconCircleList"/>
    <dgm:cxn modelId="{A2743B58-DE22-4EDA-AD8F-EC7554030B86}" srcId="{45EB9BBC-371F-486C-B0C0-28475341D71D}" destId="{E6272F19-6AED-4513-A9A5-F424038D5F7D}" srcOrd="2" destOrd="0" parTransId="{074A4F6D-E109-4CCA-8EB5-434C9BE6BEDA}" sibTransId="{D630F7D6-AD67-472F-B448-62C25B80A118}"/>
    <dgm:cxn modelId="{E9AB1899-2C88-4518-9047-D46D31E63305}" type="presOf" srcId="{D630F7D6-AD67-472F-B448-62C25B80A118}" destId="{310686BC-1651-44DD-A071-94BF0F9744C0}" srcOrd="0" destOrd="0" presId="urn:microsoft.com/office/officeart/2018/2/layout/IconCircleList"/>
    <dgm:cxn modelId="{8373149B-73F7-4F69-A372-9356AC46D47A}" type="presOf" srcId="{9A00B459-DA6F-4776-A0F8-7545B6CFCD91}" destId="{3A623591-6CA6-49AF-ADDF-2ADEE5D421E5}" srcOrd="0" destOrd="0" presId="urn:microsoft.com/office/officeart/2018/2/layout/IconCircleList"/>
    <dgm:cxn modelId="{E869A8A2-7006-4806-9CDA-66E96A5B5B77}" srcId="{45EB9BBC-371F-486C-B0C0-28475341D71D}" destId="{E64327F8-5D9D-4B0C-B4CB-F98DF0618F7E}" srcOrd="3" destOrd="0" parTransId="{8850361E-53C3-4BC5-9BF5-7180F3BECEBA}" sibTransId="{21C8FD8E-1969-41BF-AC08-89927ACF15A3}"/>
    <dgm:cxn modelId="{B9CFC6A5-D928-4398-BDBA-0B5B13BAF835}" type="presOf" srcId="{E64327F8-5D9D-4B0C-B4CB-F98DF0618F7E}" destId="{2638CF55-218F-4817-89DB-A5CDE1AC31BF}" srcOrd="0" destOrd="0" presId="urn:microsoft.com/office/officeart/2018/2/layout/IconCircleList"/>
    <dgm:cxn modelId="{C255DFC3-52AB-469C-A8D8-53CE1A393D68}" type="presOf" srcId="{28D774BC-FBFC-4424-AE21-D30DB076159A}" destId="{DCBC6D94-C2F3-4CB3-9359-55F1972B14BF}" srcOrd="0" destOrd="0" presId="urn:microsoft.com/office/officeart/2018/2/layout/IconCircleList"/>
    <dgm:cxn modelId="{F7BD17D7-319D-43F1-BB3A-13CB9D78D008}" srcId="{45EB9BBC-371F-486C-B0C0-28475341D71D}" destId="{28D774BC-FBFC-4424-AE21-D30DB076159A}" srcOrd="1" destOrd="0" parTransId="{AAA65652-A9DB-4A7F-919F-89CD15A099A1}" sibTransId="{AA8A0D4C-E938-4165-829C-29F80B97E809}"/>
    <dgm:cxn modelId="{4BBCF0DE-0431-4A70-ACCD-6B13E6D84BB6}" srcId="{45EB9BBC-371F-486C-B0C0-28475341D71D}" destId="{9A00B459-DA6F-4776-A0F8-7545B6CFCD91}" srcOrd="0" destOrd="0" parTransId="{8D30943D-27BC-4A23-8647-D5A2EC4140FD}" sibTransId="{2C443111-813E-4666-A1C0-3C0C4A4F8B3B}"/>
    <dgm:cxn modelId="{0A7A0DE9-A10F-4286-AC2D-2897A8C9514A}" type="presOf" srcId="{2C443111-813E-4666-A1C0-3C0C4A4F8B3B}" destId="{0A288FC7-6852-41CF-9C75-B91ECE5363D8}" srcOrd="0" destOrd="0" presId="urn:microsoft.com/office/officeart/2018/2/layout/IconCircleList"/>
    <dgm:cxn modelId="{03952DF7-D714-42A9-B3BD-CCD7FE2187A4}" type="presOf" srcId="{E6272F19-6AED-4513-A9A5-F424038D5F7D}" destId="{52A73ACD-44A3-4677-B743-0D95EA02EC12}" srcOrd="0" destOrd="0" presId="urn:microsoft.com/office/officeart/2018/2/layout/IconCircleList"/>
    <dgm:cxn modelId="{FB06BCFD-916E-4E77-90A6-5CD4EBF1EC04}" type="presOf" srcId="{AA8A0D4C-E938-4165-829C-29F80B97E809}" destId="{A454B31A-E724-4924-A691-B3877BD6277F}" srcOrd="0" destOrd="0" presId="urn:microsoft.com/office/officeart/2018/2/layout/IconCircleList"/>
    <dgm:cxn modelId="{480A424C-D22E-474B-B4EC-7F1DD38B379B}" type="presParOf" srcId="{C32C2746-998C-4066-A399-ACD68AA87133}" destId="{AFB50B33-DC77-4AEB-AF1D-FAD77C8D3A69}" srcOrd="0" destOrd="0" presId="urn:microsoft.com/office/officeart/2018/2/layout/IconCircleList"/>
    <dgm:cxn modelId="{4C6D77A3-DD91-4DAD-9EBC-F499EFB2B3A7}" type="presParOf" srcId="{AFB50B33-DC77-4AEB-AF1D-FAD77C8D3A69}" destId="{BDD75C63-23B5-49EB-9BB5-BF75DAACC610}" srcOrd="0" destOrd="0" presId="urn:microsoft.com/office/officeart/2018/2/layout/IconCircleList"/>
    <dgm:cxn modelId="{317D7F23-4EC2-4E9B-90F8-B5488F103472}" type="presParOf" srcId="{BDD75C63-23B5-49EB-9BB5-BF75DAACC610}" destId="{89A34ADA-A4FE-4466-BD2C-E7FCA026C8D2}" srcOrd="0" destOrd="0" presId="urn:microsoft.com/office/officeart/2018/2/layout/IconCircleList"/>
    <dgm:cxn modelId="{1F640AEE-CE6E-4E65-BC0C-730623DEA998}" type="presParOf" srcId="{BDD75C63-23B5-49EB-9BB5-BF75DAACC610}" destId="{EB704D0A-5B87-49F8-91E5-9F4904BDEA28}" srcOrd="1" destOrd="0" presId="urn:microsoft.com/office/officeart/2018/2/layout/IconCircleList"/>
    <dgm:cxn modelId="{95DC856A-FA78-4E22-BA62-3EA3A58B3561}" type="presParOf" srcId="{BDD75C63-23B5-49EB-9BB5-BF75DAACC610}" destId="{E3E186D5-DA4A-42B0-9DB3-2CE2933F426F}" srcOrd="2" destOrd="0" presId="urn:microsoft.com/office/officeart/2018/2/layout/IconCircleList"/>
    <dgm:cxn modelId="{B5FF095E-CC2B-4CC5-9A7A-E36E4528431A}" type="presParOf" srcId="{BDD75C63-23B5-49EB-9BB5-BF75DAACC610}" destId="{3A623591-6CA6-49AF-ADDF-2ADEE5D421E5}" srcOrd="3" destOrd="0" presId="urn:microsoft.com/office/officeart/2018/2/layout/IconCircleList"/>
    <dgm:cxn modelId="{01D350DF-9F58-492A-AB58-FB585FF1B5ED}" type="presParOf" srcId="{AFB50B33-DC77-4AEB-AF1D-FAD77C8D3A69}" destId="{0A288FC7-6852-41CF-9C75-B91ECE5363D8}" srcOrd="1" destOrd="0" presId="urn:microsoft.com/office/officeart/2018/2/layout/IconCircleList"/>
    <dgm:cxn modelId="{40763766-892F-41B1-9BDB-1264FF1EB6BD}" type="presParOf" srcId="{AFB50B33-DC77-4AEB-AF1D-FAD77C8D3A69}" destId="{C8632293-FEA1-400F-97A4-68AB1D467A4D}" srcOrd="2" destOrd="0" presId="urn:microsoft.com/office/officeart/2018/2/layout/IconCircleList"/>
    <dgm:cxn modelId="{8C6A7E9E-609E-43AB-B537-0DC66606F8D8}" type="presParOf" srcId="{C8632293-FEA1-400F-97A4-68AB1D467A4D}" destId="{36B3BE67-9AEB-4735-B16C-9068B825AEFB}" srcOrd="0" destOrd="0" presId="urn:microsoft.com/office/officeart/2018/2/layout/IconCircleList"/>
    <dgm:cxn modelId="{D91F9EC7-0348-4E61-96E3-84436BE7FBB5}" type="presParOf" srcId="{C8632293-FEA1-400F-97A4-68AB1D467A4D}" destId="{7E5FE4A9-4C61-4351-AA93-7232CD10C55F}" srcOrd="1" destOrd="0" presId="urn:microsoft.com/office/officeart/2018/2/layout/IconCircleList"/>
    <dgm:cxn modelId="{6F543EAD-C3AB-4003-9977-946EBD7DDAB1}" type="presParOf" srcId="{C8632293-FEA1-400F-97A4-68AB1D467A4D}" destId="{3512E93B-9603-40BC-88E0-66BDB50EEC6F}" srcOrd="2" destOrd="0" presId="urn:microsoft.com/office/officeart/2018/2/layout/IconCircleList"/>
    <dgm:cxn modelId="{44C82D42-2FF5-43E7-B6CD-68D5AD8605AC}" type="presParOf" srcId="{C8632293-FEA1-400F-97A4-68AB1D467A4D}" destId="{DCBC6D94-C2F3-4CB3-9359-55F1972B14BF}" srcOrd="3" destOrd="0" presId="urn:microsoft.com/office/officeart/2018/2/layout/IconCircleList"/>
    <dgm:cxn modelId="{6B02ED8B-8B77-4DE7-A715-5F02869013E4}" type="presParOf" srcId="{AFB50B33-DC77-4AEB-AF1D-FAD77C8D3A69}" destId="{A454B31A-E724-4924-A691-B3877BD6277F}" srcOrd="3" destOrd="0" presId="urn:microsoft.com/office/officeart/2018/2/layout/IconCircleList"/>
    <dgm:cxn modelId="{9B9B63B6-C207-4861-BAF2-32DF76A2FE0D}" type="presParOf" srcId="{AFB50B33-DC77-4AEB-AF1D-FAD77C8D3A69}" destId="{763DE45D-4814-4F3A-976B-F88BE54399B7}" srcOrd="4" destOrd="0" presId="urn:microsoft.com/office/officeart/2018/2/layout/IconCircleList"/>
    <dgm:cxn modelId="{F31DAEE3-D4B1-4758-A40E-3DC04701B8BB}" type="presParOf" srcId="{763DE45D-4814-4F3A-976B-F88BE54399B7}" destId="{1927F702-9A53-421F-9676-EF37F3AE91AC}" srcOrd="0" destOrd="0" presId="urn:microsoft.com/office/officeart/2018/2/layout/IconCircleList"/>
    <dgm:cxn modelId="{19830D89-E243-40C7-9CC7-BEBAC3FF3655}" type="presParOf" srcId="{763DE45D-4814-4F3A-976B-F88BE54399B7}" destId="{7951FE82-5898-40A2-8E82-9F14E877D943}" srcOrd="1" destOrd="0" presId="urn:microsoft.com/office/officeart/2018/2/layout/IconCircleList"/>
    <dgm:cxn modelId="{599EAAA9-DF0C-4305-B544-F6CCF24AAE6E}" type="presParOf" srcId="{763DE45D-4814-4F3A-976B-F88BE54399B7}" destId="{CC403D14-ADA5-4758-80B8-E33AE63F5C14}" srcOrd="2" destOrd="0" presId="urn:microsoft.com/office/officeart/2018/2/layout/IconCircleList"/>
    <dgm:cxn modelId="{D28A5E01-2958-49DF-AE36-FCE326E82D77}" type="presParOf" srcId="{763DE45D-4814-4F3A-976B-F88BE54399B7}" destId="{52A73ACD-44A3-4677-B743-0D95EA02EC12}" srcOrd="3" destOrd="0" presId="urn:microsoft.com/office/officeart/2018/2/layout/IconCircleList"/>
    <dgm:cxn modelId="{CFED4032-5B27-4759-B124-717CA21AFCBA}" type="presParOf" srcId="{AFB50B33-DC77-4AEB-AF1D-FAD77C8D3A69}" destId="{310686BC-1651-44DD-A071-94BF0F9744C0}" srcOrd="5" destOrd="0" presId="urn:microsoft.com/office/officeart/2018/2/layout/IconCircleList"/>
    <dgm:cxn modelId="{F02550E8-A1FC-4D55-B40E-6D19AC0E75C1}" type="presParOf" srcId="{AFB50B33-DC77-4AEB-AF1D-FAD77C8D3A69}" destId="{0CDC707D-AD16-4944-A5A1-810A5633DE06}" srcOrd="6" destOrd="0" presId="urn:microsoft.com/office/officeart/2018/2/layout/IconCircleList"/>
    <dgm:cxn modelId="{7C32B96E-208B-4D3F-890B-AC75E8F299E2}" type="presParOf" srcId="{0CDC707D-AD16-4944-A5A1-810A5633DE06}" destId="{F74BB30F-058D-4A7D-9D6B-347D4CCFF0EC}" srcOrd="0" destOrd="0" presId="urn:microsoft.com/office/officeart/2018/2/layout/IconCircleList"/>
    <dgm:cxn modelId="{AAB1DA34-3957-45C2-8B3C-732F1C2C3D9F}" type="presParOf" srcId="{0CDC707D-AD16-4944-A5A1-810A5633DE06}" destId="{593B34EC-D61A-4473-8BB7-94404F5C112A}" srcOrd="1" destOrd="0" presId="urn:microsoft.com/office/officeart/2018/2/layout/IconCircleList"/>
    <dgm:cxn modelId="{86BB26BF-15B2-497C-8C36-70E374CCFC11}" type="presParOf" srcId="{0CDC707D-AD16-4944-A5A1-810A5633DE06}" destId="{F4910939-D4D4-4895-A569-40EB7B1A567E}" srcOrd="2" destOrd="0" presId="urn:microsoft.com/office/officeart/2018/2/layout/IconCircleList"/>
    <dgm:cxn modelId="{317513B4-DFE2-4A87-B9A4-88F9D284A5A8}" type="presParOf" srcId="{0CDC707D-AD16-4944-A5A1-810A5633DE06}" destId="{2638CF55-218F-4817-89DB-A5CDE1AC31B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98880-05C0-46CB-B9CC-D3092194283B}">
      <dsp:nvSpPr>
        <dsp:cNvPr id="0" name=""/>
        <dsp:cNvSpPr/>
      </dsp:nvSpPr>
      <dsp:spPr>
        <a:xfrm>
          <a:off x="0" y="132283"/>
          <a:ext cx="3329285" cy="19975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u="sng" kern="1200" dirty="0"/>
            <a:t>Federal Privacy Act of 1974</a:t>
          </a:r>
        </a:p>
        <a:p>
          <a:pPr marL="0" lvl="0" indent="0" algn="l" defTabSz="488950">
            <a:lnSpc>
              <a:spcPct val="90000"/>
            </a:lnSpc>
            <a:spcBef>
              <a:spcPct val="0"/>
            </a:spcBef>
            <a:spcAft>
              <a:spcPct val="35000"/>
            </a:spcAft>
            <a:buNone/>
          </a:pPr>
          <a:r>
            <a:rPr lang="en-US" sz="1100" kern="1200" dirty="0"/>
            <a:t>Information which can be used to distinguish or trace an individual's identity, alone, or when combined with other personal or identifying information which is linked or linkable to a specific individual.</a:t>
          </a:r>
        </a:p>
      </dsp:txBody>
      <dsp:txXfrm>
        <a:off x="0" y="132283"/>
        <a:ext cx="3329285" cy="1997571"/>
      </dsp:txXfrm>
    </dsp:sp>
    <dsp:sp modelId="{0BF28D43-5D42-488C-92B8-4F3C6A8B30E1}">
      <dsp:nvSpPr>
        <dsp:cNvPr id="0" name=""/>
        <dsp:cNvSpPr/>
      </dsp:nvSpPr>
      <dsp:spPr>
        <a:xfrm>
          <a:off x="3662213" y="132283"/>
          <a:ext cx="3329285" cy="19975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u="sng" kern="1200" dirty="0"/>
            <a:t>EU General Data </a:t>
          </a:r>
          <a:r>
            <a:rPr lang="en-US" sz="1100" b="1" u="sng" kern="1200" dirty="0" err="1"/>
            <a:t>Protecion</a:t>
          </a:r>
          <a:r>
            <a:rPr lang="en-US" sz="1100" b="1" u="sng" kern="1200" dirty="0"/>
            <a:t> Act (GDPR)</a:t>
          </a:r>
        </a:p>
        <a:p>
          <a:pPr marL="0" lvl="0" indent="0" algn="l" defTabSz="488950">
            <a:lnSpc>
              <a:spcPct val="90000"/>
            </a:lnSpc>
            <a:spcBef>
              <a:spcPct val="0"/>
            </a:spcBef>
            <a:spcAft>
              <a:spcPct val="35000"/>
            </a:spcAft>
            <a:buNone/>
          </a:pPr>
          <a:r>
            <a:rPr lang="en-US" sz="1100" b="0" i="0" kern="1200" dirty="0"/>
            <a:t>Any information relating to an identified or identifiable natural person;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  Excludes anonymous data.</a:t>
          </a:r>
          <a:endParaRPr lang="en-US" sz="1100" kern="1200" dirty="0"/>
        </a:p>
      </dsp:txBody>
      <dsp:txXfrm>
        <a:off x="3662213" y="132283"/>
        <a:ext cx="3329285" cy="1997571"/>
      </dsp:txXfrm>
    </dsp:sp>
    <dsp:sp modelId="{2D546124-8346-4C88-A7C0-BDB33E69E3BE}">
      <dsp:nvSpPr>
        <dsp:cNvPr id="0" name=""/>
        <dsp:cNvSpPr/>
      </dsp:nvSpPr>
      <dsp:spPr>
        <a:xfrm>
          <a:off x="7324427" y="132283"/>
          <a:ext cx="3329285" cy="19975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u="sng" kern="1200" dirty="0"/>
            <a:t>California Consumer Privacy Act</a:t>
          </a:r>
        </a:p>
        <a:p>
          <a:pPr marL="0" lvl="0" indent="0" algn="l" defTabSz="488950">
            <a:lnSpc>
              <a:spcPct val="90000"/>
            </a:lnSpc>
            <a:spcBef>
              <a:spcPct val="0"/>
            </a:spcBef>
            <a:spcAft>
              <a:spcPct val="35000"/>
            </a:spcAft>
            <a:buNone/>
          </a:pPr>
          <a:r>
            <a:rPr lang="en-US" sz="1100" kern="1200" dirty="0"/>
            <a:t>Information that identifies, relates to, describes, is reasonably capable of being associated with, or could reasonably be linked, directly or indirectly, with a particular consumer or household. Excludes publicly available information, deidentified information, aggregate information that is deidentified.</a:t>
          </a:r>
        </a:p>
      </dsp:txBody>
      <dsp:txXfrm>
        <a:off x="7324427" y="132283"/>
        <a:ext cx="3329285" cy="1997571"/>
      </dsp:txXfrm>
    </dsp:sp>
    <dsp:sp modelId="{C87CE76C-D376-4E9D-9A9B-96312A32D710}">
      <dsp:nvSpPr>
        <dsp:cNvPr id="0" name=""/>
        <dsp:cNvSpPr/>
      </dsp:nvSpPr>
      <dsp:spPr>
        <a:xfrm>
          <a:off x="1831106" y="2462782"/>
          <a:ext cx="3329285" cy="19975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u="sng" kern="1200" dirty="0"/>
            <a:t>Health Insurance Portability and Accountability Act (HIPAA) Protected Health Information </a:t>
          </a:r>
        </a:p>
        <a:p>
          <a:pPr marL="0" lvl="0" indent="0" algn="l" defTabSz="488950">
            <a:lnSpc>
              <a:spcPct val="90000"/>
            </a:lnSpc>
            <a:spcBef>
              <a:spcPct val="0"/>
            </a:spcBef>
            <a:spcAft>
              <a:spcPct val="35000"/>
            </a:spcAft>
            <a:buNone/>
          </a:pPr>
          <a:r>
            <a:rPr lang="en-US" sz="1100" kern="1200" dirty="0"/>
            <a:t>PHI means individually identifiable health information that is (1) created or received by a covered entity (health plan, health care clearinghouse, or health care provider doing electronic transactions as defined in HIPAA) and (2) transmitted or maintained in any form or medium. Excludes education and employment records and PHI of person deceased for 50 years.</a:t>
          </a:r>
          <a:endParaRPr lang="en-US" sz="1100" b="1" kern="1200" dirty="0"/>
        </a:p>
      </dsp:txBody>
      <dsp:txXfrm>
        <a:off x="1831106" y="2462782"/>
        <a:ext cx="3329285" cy="1997571"/>
      </dsp:txXfrm>
    </dsp:sp>
    <dsp:sp modelId="{D05BBE02-2941-43E8-AEF4-BF22D7851D78}">
      <dsp:nvSpPr>
        <dsp:cNvPr id="0" name=""/>
        <dsp:cNvSpPr/>
      </dsp:nvSpPr>
      <dsp:spPr>
        <a:xfrm>
          <a:off x="5493320" y="2462782"/>
          <a:ext cx="3329285" cy="19975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u="sng" kern="1200" dirty="0"/>
            <a:t>Sensitive Personal Data/Special Categories</a:t>
          </a:r>
        </a:p>
        <a:p>
          <a:pPr marL="0" lvl="0" indent="0" algn="ctr" defTabSz="488950">
            <a:lnSpc>
              <a:spcPct val="90000"/>
            </a:lnSpc>
            <a:spcBef>
              <a:spcPct val="0"/>
            </a:spcBef>
            <a:spcAft>
              <a:spcPct val="35000"/>
            </a:spcAft>
            <a:buNone/>
          </a:pPr>
          <a:r>
            <a:rPr lang="en-US" sz="1100" b="0" u="none" kern="1200" dirty="0"/>
            <a:t>government IDs; financial account log-in, financial information, precise geolocation, racial or ethnic origin, citizenship, immigration status, religious or philosophical beliefs, union membership, health data, political opinions, genetic or biometric data, sex life, sexual orientation, contents of mail or messages uncles the intended recipient, neural data,  </a:t>
          </a:r>
        </a:p>
      </dsp:txBody>
      <dsp:txXfrm>
        <a:off x="5493320" y="2462782"/>
        <a:ext cx="3329285" cy="1997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6AE34-C465-46BC-9459-D8FE11D45015}">
      <dsp:nvSpPr>
        <dsp:cNvPr id="0" name=""/>
        <dsp:cNvSpPr/>
      </dsp:nvSpPr>
      <dsp:spPr>
        <a:xfrm>
          <a:off x="0" y="2635468"/>
          <a:ext cx="1099819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9DAE49-EEF9-47A5-87F7-A9C5526EBFB9}">
      <dsp:nvSpPr>
        <dsp:cNvPr id="0" name=""/>
        <dsp:cNvSpPr/>
      </dsp:nvSpPr>
      <dsp:spPr>
        <a:xfrm>
          <a:off x="0" y="1503492"/>
          <a:ext cx="1099819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D9BFFB-C2F3-4AED-BFE3-2EF4BB7EFFF3}">
      <dsp:nvSpPr>
        <dsp:cNvPr id="0" name=""/>
        <dsp:cNvSpPr/>
      </dsp:nvSpPr>
      <dsp:spPr>
        <a:xfrm>
          <a:off x="0" y="371517"/>
          <a:ext cx="1099819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95C22B-A947-41AC-B917-D1A47003D02A}">
      <dsp:nvSpPr>
        <dsp:cNvPr id="0" name=""/>
        <dsp:cNvSpPr/>
      </dsp:nvSpPr>
      <dsp:spPr>
        <a:xfrm>
          <a:off x="2859531" y="414"/>
          <a:ext cx="8138668" cy="37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t>Anonymized Data</a:t>
          </a:r>
        </a:p>
      </dsp:txBody>
      <dsp:txXfrm>
        <a:off x="2859531" y="414"/>
        <a:ext cx="8138668" cy="371103"/>
      </dsp:txXfrm>
    </dsp:sp>
    <dsp:sp modelId="{E5EBF609-0ABB-4210-A625-2ACF2EB30092}">
      <dsp:nvSpPr>
        <dsp:cNvPr id="0" name=""/>
        <dsp:cNvSpPr/>
      </dsp:nvSpPr>
      <dsp:spPr>
        <a:xfrm>
          <a:off x="0" y="414"/>
          <a:ext cx="2859531" cy="37110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GDPR	</a:t>
          </a:r>
        </a:p>
      </dsp:txBody>
      <dsp:txXfrm>
        <a:off x="18119" y="18533"/>
        <a:ext cx="2823293" cy="352984"/>
      </dsp:txXfrm>
    </dsp:sp>
    <dsp:sp modelId="{65275C73-70F3-4DCA-973B-5C4936AFFCC8}">
      <dsp:nvSpPr>
        <dsp:cNvPr id="0" name=""/>
        <dsp:cNvSpPr/>
      </dsp:nvSpPr>
      <dsp:spPr>
        <a:xfrm>
          <a:off x="0" y="371517"/>
          <a:ext cx="10998199" cy="74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Information which does not relate to an identified or identifiable natural person or to personal data rendered anonymous in such a manner that the data subject is not or no longer identifiable.</a:t>
          </a:r>
        </a:p>
      </dsp:txBody>
      <dsp:txXfrm>
        <a:off x="0" y="371517"/>
        <a:ext cx="10998199" cy="742317"/>
      </dsp:txXfrm>
    </dsp:sp>
    <dsp:sp modelId="{8B1E744E-5584-4EF7-90CD-329DF5E98957}">
      <dsp:nvSpPr>
        <dsp:cNvPr id="0" name=""/>
        <dsp:cNvSpPr/>
      </dsp:nvSpPr>
      <dsp:spPr>
        <a:xfrm>
          <a:off x="2859531" y="1132389"/>
          <a:ext cx="8138668" cy="37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t>Deidentified Data </a:t>
          </a:r>
        </a:p>
      </dsp:txBody>
      <dsp:txXfrm>
        <a:off x="2859531" y="1132389"/>
        <a:ext cx="8138668" cy="371103"/>
      </dsp:txXfrm>
    </dsp:sp>
    <dsp:sp modelId="{D0EDEA3C-5F54-44DE-9412-24FAD8A9517E}">
      <dsp:nvSpPr>
        <dsp:cNvPr id="0" name=""/>
        <dsp:cNvSpPr/>
      </dsp:nvSpPr>
      <dsp:spPr>
        <a:xfrm>
          <a:off x="0" y="1132389"/>
          <a:ext cx="2859531" cy="37110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CCPA</a:t>
          </a:r>
        </a:p>
      </dsp:txBody>
      <dsp:txXfrm>
        <a:off x="18119" y="1150508"/>
        <a:ext cx="2823293" cy="352984"/>
      </dsp:txXfrm>
    </dsp:sp>
    <dsp:sp modelId="{339A8EEE-42A2-4002-AF44-DF64AA38611E}">
      <dsp:nvSpPr>
        <dsp:cNvPr id="0" name=""/>
        <dsp:cNvSpPr/>
      </dsp:nvSpPr>
      <dsp:spPr>
        <a:xfrm>
          <a:off x="0" y="1503492"/>
          <a:ext cx="10998199" cy="74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Information that cannot reasonably be used to infer information about, or otherwise be linked to, a particular consumer provided that the business that possesses the information: (1) Takes reasonable measures to ensure that the information cannot be associated with a consumer or household. (2) Publicly commits to maintain and use the information in deidentified form and not reidentify (3) Contractually obligates any recipients to comply with all provisions of this subdivision.</a:t>
          </a:r>
        </a:p>
      </dsp:txBody>
      <dsp:txXfrm>
        <a:off x="0" y="1503492"/>
        <a:ext cx="10998199" cy="742317"/>
      </dsp:txXfrm>
    </dsp:sp>
    <dsp:sp modelId="{92648204-ED3E-4934-982A-77954354A7C7}">
      <dsp:nvSpPr>
        <dsp:cNvPr id="0" name=""/>
        <dsp:cNvSpPr/>
      </dsp:nvSpPr>
      <dsp:spPr>
        <a:xfrm>
          <a:off x="2859531" y="2264365"/>
          <a:ext cx="8138668" cy="37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t>Deidentified Data</a:t>
          </a:r>
        </a:p>
      </dsp:txBody>
      <dsp:txXfrm>
        <a:off x="2859531" y="2264365"/>
        <a:ext cx="8138668" cy="371103"/>
      </dsp:txXfrm>
    </dsp:sp>
    <dsp:sp modelId="{9B97794A-3FDD-4138-A976-A62F31ADBE4E}">
      <dsp:nvSpPr>
        <dsp:cNvPr id="0" name=""/>
        <dsp:cNvSpPr/>
      </dsp:nvSpPr>
      <dsp:spPr>
        <a:xfrm>
          <a:off x="0" y="2264365"/>
          <a:ext cx="2859531" cy="37110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HIPAA</a:t>
          </a:r>
        </a:p>
      </dsp:txBody>
      <dsp:txXfrm>
        <a:off x="18119" y="2282484"/>
        <a:ext cx="2823293" cy="352984"/>
      </dsp:txXfrm>
    </dsp:sp>
    <dsp:sp modelId="{8254CBD8-CF74-430A-875A-B61AB7177E50}">
      <dsp:nvSpPr>
        <dsp:cNvPr id="0" name=""/>
        <dsp:cNvSpPr/>
      </dsp:nvSpPr>
      <dsp:spPr>
        <a:xfrm>
          <a:off x="0" y="2635468"/>
          <a:ext cx="10998199" cy="74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HIPAA permits two methods: 1. Person with knowledge and experience of statistical methods of deidentification documents the application of principles and methods used until the risk is very small that the information alone or in combination with reasonably available information by the recipient could identify the individual; or 2. Safeguard Method of eliminating 18 identifiers of individual and individual’s employer and family and there is no actual knowledge that the individual could be reidentified</a:t>
          </a:r>
        </a:p>
      </dsp:txBody>
      <dsp:txXfrm>
        <a:off x="0" y="2635468"/>
        <a:ext cx="10998199" cy="742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09BFE-5474-4E39-8147-BC6EBCAE4CDA}">
      <dsp:nvSpPr>
        <dsp:cNvPr id="0" name=""/>
        <dsp:cNvSpPr/>
      </dsp:nvSpPr>
      <dsp:spPr>
        <a:xfrm>
          <a:off x="0" y="0"/>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58126C-0A9D-4A1B-A138-6C4F17E3BB93}">
      <dsp:nvSpPr>
        <dsp:cNvPr id="0" name=""/>
        <dsp:cNvSpPr/>
      </dsp:nvSpPr>
      <dsp:spPr>
        <a:xfrm>
          <a:off x="0" y="0"/>
          <a:ext cx="6949440" cy="72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Collection Limitation - limit to lawful and fair collection (consent)</a:t>
          </a:r>
        </a:p>
      </dsp:txBody>
      <dsp:txXfrm>
        <a:off x="0" y="0"/>
        <a:ext cx="6949440" cy="723329"/>
      </dsp:txXfrm>
    </dsp:sp>
    <dsp:sp modelId="{5A0CB710-4301-43E8-A0FF-CA085F61D9AC}">
      <dsp:nvSpPr>
        <dsp:cNvPr id="0" name=""/>
        <dsp:cNvSpPr/>
      </dsp:nvSpPr>
      <dsp:spPr>
        <a:xfrm>
          <a:off x="0" y="723329"/>
          <a:ext cx="6949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5AFB0F-A901-470D-A111-0351FEF6154C}">
      <dsp:nvSpPr>
        <dsp:cNvPr id="0" name=""/>
        <dsp:cNvSpPr/>
      </dsp:nvSpPr>
      <dsp:spPr>
        <a:xfrm>
          <a:off x="0" y="723329"/>
          <a:ext cx="6949440" cy="72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Purpose Specification – purpose specified at collection and limited to purpose</a:t>
          </a:r>
        </a:p>
      </dsp:txBody>
      <dsp:txXfrm>
        <a:off x="0" y="723329"/>
        <a:ext cx="6949440" cy="723329"/>
      </dsp:txXfrm>
    </dsp:sp>
    <dsp:sp modelId="{365B2C23-9F0D-43F9-A30E-31A8B5B30D1A}">
      <dsp:nvSpPr>
        <dsp:cNvPr id="0" name=""/>
        <dsp:cNvSpPr/>
      </dsp:nvSpPr>
      <dsp:spPr>
        <a:xfrm>
          <a:off x="0" y="1446659"/>
          <a:ext cx="694944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FDC3DE-9CD6-4748-8A71-BD2F6E5E7ED1}">
      <dsp:nvSpPr>
        <dsp:cNvPr id="0" name=""/>
        <dsp:cNvSpPr/>
      </dsp:nvSpPr>
      <dsp:spPr>
        <a:xfrm>
          <a:off x="0" y="1446659"/>
          <a:ext cx="6949440" cy="72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Data Quality – data should be relevant and necessary, accurate, complete, up-to-date</a:t>
          </a:r>
        </a:p>
      </dsp:txBody>
      <dsp:txXfrm>
        <a:off x="0" y="1446659"/>
        <a:ext cx="6949440" cy="723329"/>
      </dsp:txXfrm>
    </dsp:sp>
    <dsp:sp modelId="{2F77B367-E650-44D0-B3CE-0C99F084479D}">
      <dsp:nvSpPr>
        <dsp:cNvPr id="0" name=""/>
        <dsp:cNvSpPr/>
      </dsp:nvSpPr>
      <dsp:spPr>
        <a:xfrm>
          <a:off x="0" y="2169989"/>
          <a:ext cx="69494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551A0-F268-415D-B906-A771C9F1910A}">
      <dsp:nvSpPr>
        <dsp:cNvPr id="0" name=""/>
        <dsp:cNvSpPr/>
      </dsp:nvSpPr>
      <dsp:spPr>
        <a:xfrm>
          <a:off x="0" y="2169989"/>
          <a:ext cx="6949440" cy="72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Use Limitation – not used or disclosed except for the specified purpose, unless authorized by law or consent</a:t>
          </a:r>
        </a:p>
      </dsp:txBody>
      <dsp:txXfrm>
        <a:off x="0" y="2169989"/>
        <a:ext cx="6949440" cy="723329"/>
      </dsp:txXfrm>
    </dsp:sp>
    <dsp:sp modelId="{F680AF80-272D-4A21-AC0C-88BFA0C1C248}">
      <dsp:nvSpPr>
        <dsp:cNvPr id="0" name=""/>
        <dsp:cNvSpPr/>
      </dsp:nvSpPr>
      <dsp:spPr>
        <a:xfrm>
          <a:off x="0" y="2893319"/>
          <a:ext cx="69494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559292-99A3-4C12-AD9E-1C0A124D79B2}">
      <dsp:nvSpPr>
        <dsp:cNvPr id="0" name=""/>
        <dsp:cNvSpPr/>
      </dsp:nvSpPr>
      <dsp:spPr>
        <a:xfrm>
          <a:off x="0" y="2893318"/>
          <a:ext cx="6949440" cy="72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Transparency Principle - openness about practices and policies respecting data</a:t>
          </a:r>
        </a:p>
      </dsp:txBody>
      <dsp:txXfrm>
        <a:off x="0" y="2893318"/>
        <a:ext cx="6949440" cy="723329"/>
      </dsp:txXfrm>
    </dsp:sp>
    <dsp:sp modelId="{0E215348-A28B-4009-96CF-789E2F8359D3}">
      <dsp:nvSpPr>
        <dsp:cNvPr id="0" name=""/>
        <dsp:cNvSpPr/>
      </dsp:nvSpPr>
      <dsp:spPr>
        <a:xfrm>
          <a:off x="0" y="3616648"/>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C9FF65-A6E9-4DA6-BE26-82B2F928674C}">
      <dsp:nvSpPr>
        <dsp:cNvPr id="0" name=""/>
        <dsp:cNvSpPr/>
      </dsp:nvSpPr>
      <dsp:spPr>
        <a:xfrm>
          <a:off x="0" y="3616648"/>
          <a:ext cx="6949440" cy="72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Individual Participation Principle – rights to notification, access, amendment/rectification, appeal, etc.</a:t>
          </a:r>
        </a:p>
      </dsp:txBody>
      <dsp:txXfrm>
        <a:off x="0" y="3616648"/>
        <a:ext cx="6949440" cy="723329"/>
      </dsp:txXfrm>
    </dsp:sp>
    <dsp:sp modelId="{04B355DB-9C32-49E6-AB71-B17BAAD707FA}">
      <dsp:nvSpPr>
        <dsp:cNvPr id="0" name=""/>
        <dsp:cNvSpPr/>
      </dsp:nvSpPr>
      <dsp:spPr>
        <a:xfrm>
          <a:off x="0" y="4339978"/>
          <a:ext cx="6949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C9B868-A61E-4A5B-9098-2821324D3B67}">
      <dsp:nvSpPr>
        <dsp:cNvPr id="0" name=""/>
        <dsp:cNvSpPr/>
      </dsp:nvSpPr>
      <dsp:spPr>
        <a:xfrm>
          <a:off x="0" y="4339978"/>
          <a:ext cx="6949440" cy="72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Security Safeguards – protect with reasonable security safeguards to protect confidentiality, integrity, and availability</a:t>
          </a:r>
        </a:p>
      </dsp:txBody>
      <dsp:txXfrm>
        <a:off x="0" y="4339978"/>
        <a:ext cx="6949440" cy="723329"/>
      </dsp:txXfrm>
    </dsp:sp>
    <dsp:sp modelId="{B728D94D-5891-46ED-900B-F3DF3894D193}">
      <dsp:nvSpPr>
        <dsp:cNvPr id="0" name=""/>
        <dsp:cNvSpPr/>
      </dsp:nvSpPr>
      <dsp:spPr>
        <a:xfrm>
          <a:off x="0" y="5063308"/>
          <a:ext cx="694944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C7608-9C40-4A73-A74B-EF3E3DB085E4}">
      <dsp:nvSpPr>
        <dsp:cNvPr id="0" name=""/>
        <dsp:cNvSpPr/>
      </dsp:nvSpPr>
      <dsp:spPr>
        <a:xfrm>
          <a:off x="0" y="5063308"/>
          <a:ext cx="6949440" cy="72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Accountability Principle – data controller accountable to effect principles</a:t>
          </a:r>
        </a:p>
      </dsp:txBody>
      <dsp:txXfrm>
        <a:off x="0" y="5063308"/>
        <a:ext cx="6949440" cy="7233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A4C9C-B0A3-4A09-9181-ED337FCBB5E0}">
      <dsp:nvSpPr>
        <dsp:cNvPr id="0" name=""/>
        <dsp:cNvSpPr/>
      </dsp:nvSpPr>
      <dsp:spPr>
        <a:xfrm>
          <a:off x="5332" y="0"/>
          <a:ext cx="5129180" cy="45926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t>Privacy</a:t>
          </a:r>
        </a:p>
      </dsp:txBody>
      <dsp:txXfrm>
        <a:off x="5332" y="0"/>
        <a:ext cx="5129180" cy="1377791"/>
      </dsp:txXfrm>
    </dsp:sp>
    <dsp:sp modelId="{C69E341B-02F2-4F54-9D0A-69F959A90708}">
      <dsp:nvSpPr>
        <dsp:cNvPr id="0" name=""/>
        <dsp:cNvSpPr/>
      </dsp:nvSpPr>
      <dsp:spPr>
        <a:xfrm>
          <a:off x="518250" y="1378183"/>
          <a:ext cx="4103344" cy="9022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Focus on Authority to Collect, Use, and Disclose PII and Controls to Limit to Authorized Purpose</a:t>
          </a:r>
        </a:p>
      </dsp:txBody>
      <dsp:txXfrm>
        <a:off x="544677" y="1404610"/>
        <a:ext cx="4050490" cy="849415"/>
      </dsp:txXfrm>
    </dsp:sp>
    <dsp:sp modelId="{3ECCD595-BF81-46A4-AB46-45A411C616E0}">
      <dsp:nvSpPr>
        <dsp:cNvPr id="0" name=""/>
        <dsp:cNvSpPr/>
      </dsp:nvSpPr>
      <dsp:spPr>
        <a:xfrm>
          <a:off x="518250" y="2419263"/>
          <a:ext cx="4103344" cy="9022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Individual Rights for Notification of Purpose and to Access, Amend, Object, Delete, Portability, Appeal</a:t>
          </a:r>
        </a:p>
      </dsp:txBody>
      <dsp:txXfrm>
        <a:off x="544677" y="2445690"/>
        <a:ext cx="4050490" cy="849415"/>
      </dsp:txXfrm>
    </dsp:sp>
    <dsp:sp modelId="{599C8452-293D-415E-9ABB-F8850A0C73C3}">
      <dsp:nvSpPr>
        <dsp:cNvPr id="0" name=""/>
        <dsp:cNvSpPr/>
      </dsp:nvSpPr>
      <dsp:spPr>
        <a:xfrm>
          <a:off x="518250" y="3460343"/>
          <a:ext cx="4103344" cy="9022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Conflict with Security: Privacy determines the right to access data based on authority to use data for that specific purpose; Sensitive health data may only be viewed by the group health plan team regardless of role </a:t>
          </a:r>
        </a:p>
      </dsp:txBody>
      <dsp:txXfrm>
        <a:off x="544677" y="3486770"/>
        <a:ext cx="4050490" cy="849415"/>
      </dsp:txXfrm>
    </dsp:sp>
    <dsp:sp modelId="{A144ECE2-1D46-4CB9-83B5-D170B4523DB1}">
      <dsp:nvSpPr>
        <dsp:cNvPr id="0" name=""/>
        <dsp:cNvSpPr/>
      </dsp:nvSpPr>
      <dsp:spPr>
        <a:xfrm>
          <a:off x="5519200" y="0"/>
          <a:ext cx="5129180" cy="45926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t>Security</a:t>
          </a:r>
        </a:p>
      </dsp:txBody>
      <dsp:txXfrm>
        <a:off x="5519200" y="0"/>
        <a:ext cx="5129180" cy="1377791"/>
      </dsp:txXfrm>
    </dsp:sp>
    <dsp:sp modelId="{D7974937-CF91-4400-9DF4-BE750F0DA0F8}">
      <dsp:nvSpPr>
        <dsp:cNvPr id="0" name=""/>
        <dsp:cNvSpPr/>
      </dsp:nvSpPr>
      <dsp:spPr>
        <a:xfrm>
          <a:off x="6032118" y="1378183"/>
          <a:ext cx="4103344" cy="9022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Focus on Protecting Confidentiality, Integrity, and  Availability through Administrative, Physical, and Technical Controls</a:t>
          </a:r>
        </a:p>
      </dsp:txBody>
      <dsp:txXfrm>
        <a:off x="6058545" y="1404610"/>
        <a:ext cx="4050490" cy="849415"/>
      </dsp:txXfrm>
    </dsp:sp>
    <dsp:sp modelId="{4D444895-C77F-475E-B66B-F8172C6DA255}">
      <dsp:nvSpPr>
        <dsp:cNvPr id="0" name=""/>
        <dsp:cNvSpPr/>
      </dsp:nvSpPr>
      <dsp:spPr>
        <a:xfrm>
          <a:off x="6032118" y="2419263"/>
          <a:ext cx="4103344" cy="9022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Manages Risk with Controls in Each Security Core Function: Govern; Identify; Protect; Detect; Respond; Recover</a:t>
          </a:r>
        </a:p>
      </dsp:txBody>
      <dsp:txXfrm>
        <a:off x="6058545" y="2445690"/>
        <a:ext cx="4050490" cy="849415"/>
      </dsp:txXfrm>
    </dsp:sp>
    <dsp:sp modelId="{F7987202-093B-46AC-BDF7-1DA938C16CCB}">
      <dsp:nvSpPr>
        <dsp:cNvPr id="0" name=""/>
        <dsp:cNvSpPr/>
      </dsp:nvSpPr>
      <dsp:spPr>
        <a:xfrm>
          <a:off x="6032118" y="3460343"/>
          <a:ext cx="4103344" cy="9022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Example: Security determines access based on role; such as Senior Vice Presidents may access any corporate sensitive health data</a:t>
          </a:r>
        </a:p>
      </dsp:txBody>
      <dsp:txXfrm>
        <a:off x="6058545" y="3486770"/>
        <a:ext cx="4050490" cy="8494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E0BF2-5CEE-47C7-8F34-EFA1A38F797D}">
      <dsp:nvSpPr>
        <dsp:cNvPr id="0" name=""/>
        <dsp:cNvSpPr/>
      </dsp:nvSpPr>
      <dsp:spPr>
        <a:xfrm>
          <a:off x="3206" y="87312"/>
          <a:ext cx="2544127" cy="1526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u="sng" kern="1200" dirty="0"/>
            <a:t>Federal Agencies</a:t>
          </a:r>
        </a:p>
        <a:p>
          <a:pPr marL="57150" lvl="1" indent="-57150" algn="l" defTabSz="400050">
            <a:lnSpc>
              <a:spcPct val="90000"/>
            </a:lnSpc>
            <a:spcBef>
              <a:spcPct val="0"/>
            </a:spcBef>
            <a:spcAft>
              <a:spcPct val="15000"/>
            </a:spcAft>
            <a:buChar char="•"/>
          </a:pPr>
          <a:r>
            <a:rPr lang="en-US" sz="900" kern="1200" dirty="0"/>
            <a:t>Privacy Act of 1974</a:t>
          </a:r>
        </a:p>
        <a:p>
          <a:pPr marL="57150" lvl="1" indent="-57150" algn="l" defTabSz="400050">
            <a:lnSpc>
              <a:spcPct val="90000"/>
            </a:lnSpc>
            <a:spcBef>
              <a:spcPct val="0"/>
            </a:spcBef>
            <a:spcAft>
              <a:spcPct val="15000"/>
            </a:spcAft>
            <a:buChar char="•"/>
          </a:pPr>
          <a:r>
            <a:rPr lang="en-US" sz="900" kern="1200"/>
            <a:t>E-Government Act</a:t>
          </a:r>
          <a:endParaRPr lang="en-US" sz="900" kern="1200" dirty="0"/>
        </a:p>
        <a:p>
          <a:pPr marL="57150" lvl="1" indent="-57150" algn="l" defTabSz="400050">
            <a:lnSpc>
              <a:spcPct val="90000"/>
            </a:lnSpc>
            <a:spcBef>
              <a:spcPct val="0"/>
            </a:spcBef>
            <a:spcAft>
              <a:spcPct val="15000"/>
            </a:spcAft>
            <a:buChar char="•"/>
          </a:pPr>
          <a:r>
            <a:rPr lang="en-US" sz="900" kern="1200" dirty="0"/>
            <a:t>FISMA</a:t>
          </a:r>
        </a:p>
        <a:p>
          <a:pPr marL="57150" lvl="1" indent="-57150" algn="l" defTabSz="400050">
            <a:lnSpc>
              <a:spcPct val="90000"/>
            </a:lnSpc>
            <a:spcBef>
              <a:spcPct val="0"/>
            </a:spcBef>
            <a:spcAft>
              <a:spcPct val="15000"/>
            </a:spcAft>
            <a:buChar char="•"/>
          </a:pPr>
          <a:r>
            <a:rPr lang="en-US" sz="900" kern="1200" dirty="0"/>
            <a:t>Agency Regulations</a:t>
          </a:r>
        </a:p>
        <a:p>
          <a:pPr marL="57150" lvl="1" indent="-57150" algn="l" defTabSz="400050">
            <a:lnSpc>
              <a:spcPct val="90000"/>
            </a:lnSpc>
            <a:spcBef>
              <a:spcPct val="0"/>
            </a:spcBef>
            <a:spcAft>
              <a:spcPct val="15000"/>
            </a:spcAft>
            <a:buChar char="•"/>
          </a:pPr>
          <a:r>
            <a:rPr lang="en-US" sz="900" kern="1200" dirty="0"/>
            <a:t>Drivers Privacy Protection Act</a:t>
          </a:r>
        </a:p>
      </dsp:txBody>
      <dsp:txXfrm>
        <a:off x="3206" y="87312"/>
        <a:ext cx="2544127" cy="1526476"/>
      </dsp:txXfrm>
    </dsp:sp>
    <dsp:sp modelId="{62891357-B35E-4C6C-831C-987A6AC1C9B8}">
      <dsp:nvSpPr>
        <dsp:cNvPr id="0" name=""/>
        <dsp:cNvSpPr/>
      </dsp:nvSpPr>
      <dsp:spPr>
        <a:xfrm>
          <a:off x="2801747" y="87312"/>
          <a:ext cx="2544127" cy="1526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dirty="0"/>
            <a:t>Consumer Privacy Laws</a:t>
          </a:r>
        </a:p>
        <a:p>
          <a:pPr marL="57150" lvl="1" indent="-57150" algn="l" defTabSz="400050">
            <a:lnSpc>
              <a:spcPct val="90000"/>
            </a:lnSpc>
            <a:spcBef>
              <a:spcPct val="0"/>
            </a:spcBef>
            <a:spcAft>
              <a:spcPct val="15000"/>
            </a:spcAft>
            <a:buChar char="•"/>
          </a:pPr>
          <a:r>
            <a:rPr lang="en-US" sz="900" kern="1200" dirty="0"/>
            <a:t>Federal Trade Commission Act – </a:t>
          </a:r>
          <a:r>
            <a:rPr lang="en-US" sz="900" kern="1200" dirty="0">
              <a:solidFill>
                <a:srgbClr val="FFFF00"/>
              </a:solidFill>
            </a:rPr>
            <a:t>FTC has been  biggest regulator of privacy</a:t>
          </a:r>
        </a:p>
        <a:p>
          <a:pPr marL="57150" lvl="1" indent="-57150" algn="l" defTabSz="400050">
            <a:lnSpc>
              <a:spcPct val="90000"/>
            </a:lnSpc>
            <a:spcBef>
              <a:spcPct val="0"/>
            </a:spcBef>
            <a:spcAft>
              <a:spcPct val="15000"/>
            </a:spcAft>
            <a:buChar char="•"/>
          </a:pPr>
          <a:r>
            <a:rPr lang="en-US" sz="900" kern="1200" dirty="0"/>
            <a:t>20 State Consumer Privacy Law</a:t>
          </a:r>
        </a:p>
        <a:p>
          <a:pPr marL="114300" lvl="2" indent="-57150" algn="l" defTabSz="400050">
            <a:lnSpc>
              <a:spcPct val="90000"/>
            </a:lnSpc>
            <a:spcBef>
              <a:spcPct val="0"/>
            </a:spcBef>
            <a:spcAft>
              <a:spcPct val="15000"/>
            </a:spcAft>
            <a:buChar char="•"/>
          </a:pPr>
          <a:r>
            <a:rPr lang="en-US" sz="900" kern="1200" dirty="0"/>
            <a:t>Regulate businesses</a:t>
          </a:r>
        </a:p>
        <a:p>
          <a:pPr marL="114300" lvl="2" indent="-57150" algn="l" defTabSz="400050">
            <a:lnSpc>
              <a:spcPct val="90000"/>
            </a:lnSpc>
            <a:spcBef>
              <a:spcPct val="0"/>
            </a:spcBef>
            <a:spcAft>
              <a:spcPct val="15000"/>
            </a:spcAft>
            <a:buChar char="•"/>
          </a:pPr>
          <a:r>
            <a:rPr lang="en-US" sz="900" kern="1200" dirty="0"/>
            <a:t>Protect state residents acting in personal and household manner; CA exception</a:t>
          </a:r>
        </a:p>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endParaRPr lang="en-US" sz="900" kern="1200" dirty="0"/>
        </a:p>
      </dsp:txBody>
      <dsp:txXfrm>
        <a:off x="2801747" y="87312"/>
        <a:ext cx="2544127" cy="1526476"/>
      </dsp:txXfrm>
    </dsp:sp>
    <dsp:sp modelId="{EB2142E1-664D-4826-8820-5F10D99A73C5}">
      <dsp:nvSpPr>
        <dsp:cNvPr id="0" name=""/>
        <dsp:cNvSpPr/>
      </dsp:nvSpPr>
      <dsp:spPr>
        <a:xfrm>
          <a:off x="5600288" y="87312"/>
          <a:ext cx="2544127" cy="1526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dirty="0"/>
            <a:t>Breach Notification </a:t>
          </a:r>
          <a:r>
            <a:rPr lang="en-US" sz="1200" u="sng" kern="1200" dirty="0" err="1"/>
            <a:t>Lws</a:t>
          </a:r>
          <a:endParaRPr lang="en-US" sz="1200" u="sng" kern="1200" dirty="0"/>
        </a:p>
        <a:p>
          <a:pPr marL="57150" lvl="1" indent="-57150" algn="l" defTabSz="400050">
            <a:lnSpc>
              <a:spcPct val="90000"/>
            </a:lnSpc>
            <a:spcBef>
              <a:spcPct val="0"/>
            </a:spcBef>
            <a:spcAft>
              <a:spcPct val="15000"/>
            </a:spcAft>
            <a:buChar char="•"/>
          </a:pPr>
          <a:r>
            <a:rPr lang="en-US" sz="900" kern="1200" dirty="0"/>
            <a:t>All states have laws</a:t>
          </a:r>
        </a:p>
        <a:p>
          <a:pPr marL="57150" lvl="1" indent="-57150" algn="l" defTabSz="400050">
            <a:lnSpc>
              <a:spcPct val="90000"/>
            </a:lnSpc>
            <a:spcBef>
              <a:spcPct val="0"/>
            </a:spcBef>
            <a:spcAft>
              <a:spcPct val="15000"/>
            </a:spcAft>
            <a:buChar char="•"/>
          </a:pPr>
          <a:r>
            <a:rPr lang="en-US" sz="900" kern="1200" dirty="0"/>
            <a:t>FTC Health Breach Notification Rule</a:t>
          </a:r>
        </a:p>
        <a:p>
          <a:pPr marL="57150" lvl="1" indent="-57150" algn="l" defTabSz="400050">
            <a:lnSpc>
              <a:spcPct val="90000"/>
            </a:lnSpc>
            <a:spcBef>
              <a:spcPct val="0"/>
            </a:spcBef>
            <a:spcAft>
              <a:spcPct val="15000"/>
            </a:spcAft>
            <a:buChar char="•"/>
          </a:pPr>
          <a:r>
            <a:rPr lang="en-US" sz="900" kern="1200" dirty="0"/>
            <a:t>HIPAA Breach Notification Rule</a:t>
          </a:r>
        </a:p>
        <a:p>
          <a:pPr marL="57150" lvl="1" indent="-57150" algn="l" defTabSz="400050">
            <a:lnSpc>
              <a:spcPct val="90000"/>
            </a:lnSpc>
            <a:spcBef>
              <a:spcPct val="0"/>
            </a:spcBef>
            <a:spcAft>
              <a:spcPct val="15000"/>
            </a:spcAft>
            <a:buChar char="•"/>
          </a:pPr>
          <a:r>
            <a:rPr lang="en-US" sz="900" kern="1200" dirty="0"/>
            <a:t>Gramm Leach Bliley Act (GLBA) Safeguards Rule</a:t>
          </a:r>
        </a:p>
      </dsp:txBody>
      <dsp:txXfrm>
        <a:off x="5600288" y="87312"/>
        <a:ext cx="2544127" cy="1526476"/>
      </dsp:txXfrm>
    </dsp:sp>
    <dsp:sp modelId="{9A41D86E-D2D1-4F64-8AAC-A8D1E8A9DEC1}">
      <dsp:nvSpPr>
        <dsp:cNvPr id="0" name=""/>
        <dsp:cNvSpPr/>
      </dsp:nvSpPr>
      <dsp:spPr>
        <a:xfrm>
          <a:off x="8398829" y="87312"/>
          <a:ext cx="2544127" cy="1526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dirty="0"/>
            <a:t>Financial</a:t>
          </a:r>
        </a:p>
        <a:p>
          <a:pPr marL="57150" lvl="1" indent="-57150" algn="l" defTabSz="400050">
            <a:lnSpc>
              <a:spcPct val="90000"/>
            </a:lnSpc>
            <a:spcBef>
              <a:spcPct val="0"/>
            </a:spcBef>
            <a:spcAft>
              <a:spcPct val="15000"/>
            </a:spcAft>
            <a:buChar char="•"/>
          </a:pPr>
          <a:r>
            <a:rPr lang="en-US" sz="900" kern="1200" dirty="0"/>
            <a:t>GLBA</a:t>
          </a:r>
        </a:p>
        <a:p>
          <a:pPr marL="57150" lvl="1" indent="-57150" algn="l" defTabSz="400050">
            <a:lnSpc>
              <a:spcPct val="90000"/>
            </a:lnSpc>
            <a:spcBef>
              <a:spcPct val="0"/>
            </a:spcBef>
            <a:spcAft>
              <a:spcPct val="15000"/>
            </a:spcAft>
            <a:buChar char="•"/>
          </a:pPr>
          <a:r>
            <a:rPr lang="en-US" sz="900" kern="1200"/>
            <a:t>Federal Credit Reporting Act (FCRA) amended by Fair and Accurate Credit Transactions Act</a:t>
          </a:r>
          <a:endParaRPr lang="en-US" sz="900" kern="1200" dirty="0"/>
        </a:p>
        <a:p>
          <a:pPr marL="57150" lvl="1" indent="-57150" algn="l" defTabSz="400050">
            <a:lnSpc>
              <a:spcPct val="90000"/>
            </a:lnSpc>
            <a:spcBef>
              <a:spcPct val="0"/>
            </a:spcBef>
            <a:spcAft>
              <a:spcPct val="15000"/>
            </a:spcAft>
            <a:buChar char="•"/>
          </a:pPr>
          <a:r>
            <a:rPr lang="en-US" sz="900" kern="1200" dirty="0"/>
            <a:t>Right to Financial Privacy Act</a:t>
          </a:r>
        </a:p>
        <a:p>
          <a:pPr marL="57150" lvl="1" indent="-57150" algn="l" defTabSz="400050">
            <a:lnSpc>
              <a:spcPct val="90000"/>
            </a:lnSpc>
            <a:spcBef>
              <a:spcPct val="0"/>
            </a:spcBef>
            <a:spcAft>
              <a:spcPct val="15000"/>
            </a:spcAft>
            <a:buChar char="•"/>
          </a:pPr>
          <a:r>
            <a:rPr lang="en-US" sz="900" kern="1200" dirty="0"/>
            <a:t>State financial privacy laws</a:t>
          </a:r>
        </a:p>
      </dsp:txBody>
      <dsp:txXfrm>
        <a:off x="8398829" y="87312"/>
        <a:ext cx="2544127" cy="1526476"/>
      </dsp:txXfrm>
    </dsp:sp>
    <dsp:sp modelId="{A627AA1F-A037-48FA-AD2E-342B9F41B0A3}">
      <dsp:nvSpPr>
        <dsp:cNvPr id="0" name=""/>
        <dsp:cNvSpPr/>
      </dsp:nvSpPr>
      <dsp:spPr>
        <a:xfrm>
          <a:off x="3206" y="1868201"/>
          <a:ext cx="2544127" cy="1526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dirty="0"/>
            <a:t>Telecommunications</a:t>
          </a:r>
        </a:p>
        <a:p>
          <a:pPr marL="57150" lvl="1" indent="-57150" algn="l" defTabSz="400050">
            <a:lnSpc>
              <a:spcPct val="90000"/>
            </a:lnSpc>
            <a:spcBef>
              <a:spcPct val="0"/>
            </a:spcBef>
            <a:spcAft>
              <a:spcPct val="15000"/>
            </a:spcAft>
            <a:buChar char="•"/>
          </a:pPr>
          <a:r>
            <a:rPr lang="en-US" sz="900" kern="1200"/>
            <a:t>Telecommunications Act 1996</a:t>
          </a:r>
          <a:endParaRPr lang="en-US" sz="900" kern="1200" dirty="0"/>
        </a:p>
        <a:p>
          <a:pPr marL="57150" lvl="1" indent="-57150" algn="l" defTabSz="400050">
            <a:lnSpc>
              <a:spcPct val="90000"/>
            </a:lnSpc>
            <a:spcBef>
              <a:spcPct val="0"/>
            </a:spcBef>
            <a:spcAft>
              <a:spcPct val="15000"/>
            </a:spcAft>
            <a:buChar char="•"/>
          </a:pPr>
          <a:r>
            <a:rPr lang="en-US" sz="900" kern="1200"/>
            <a:t>Electronic Communications Privacy Act</a:t>
          </a:r>
          <a:endParaRPr lang="en-US" sz="900" kern="1200" dirty="0"/>
        </a:p>
        <a:p>
          <a:pPr marL="57150" lvl="1" indent="-57150" algn="l" defTabSz="400050">
            <a:lnSpc>
              <a:spcPct val="90000"/>
            </a:lnSpc>
            <a:spcBef>
              <a:spcPct val="0"/>
            </a:spcBef>
            <a:spcAft>
              <a:spcPct val="15000"/>
            </a:spcAft>
            <a:buChar char="•"/>
          </a:pPr>
          <a:r>
            <a:rPr lang="en-US" sz="900" kern="1200" dirty="0"/>
            <a:t>Cable Communications Policy Act</a:t>
          </a:r>
        </a:p>
        <a:p>
          <a:pPr marL="57150" lvl="1" indent="-57150" algn="l" defTabSz="400050">
            <a:lnSpc>
              <a:spcPct val="90000"/>
            </a:lnSpc>
            <a:spcBef>
              <a:spcPct val="0"/>
            </a:spcBef>
            <a:spcAft>
              <a:spcPct val="15000"/>
            </a:spcAft>
            <a:buChar char="•"/>
          </a:pPr>
          <a:r>
            <a:rPr lang="en-US" sz="900" kern="1200" dirty="0"/>
            <a:t>State Laws on Recording </a:t>
          </a:r>
        </a:p>
      </dsp:txBody>
      <dsp:txXfrm>
        <a:off x="3206" y="1868201"/>
        <a:ext cx="2544127" cy="1526476"/>
      </dsp:txXfrm>
    </dsp:sp>
    <dsp:sp modelId="{BB35695C-2CD5-48E6-9D8E-B473CD1E3C1C}">
      <dsp:nvSpPr>
        <dsp:cNvPr id="0" name=""/>
        <dsp:cNvSpPr/>
      </dsp:nvSpPr>
      <dsp:spPr>
        <a:xfrm>
          <a:off x="2801747" y="1868201"/>
          <a:ext cx="2544127" cy="1526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dirty="0"/>
            <a:t>Health</a:t>
          </a:r>
        </a:p>
        <a:p>
          <a:pPr marL="57150" lvl="1" indent="-57150" algn="l" defTabSz="400050">
            <a:lnSpc>
              <a:spcPct val="90000"/>
            </a:lnSpc>
            <a:spcBef>
              <a:spcPct val="0"/>
            </a:spcBef>
            <a:spcAft>
              <a:spcPct val="15000"/>
            </a:spcAft>
            <a:buChar char="•"/>
          </a:pPr>
          <a:r>
            <a:rPr lang="en-US" sz="900" kern="1200" dirty="0"/>
            <a:t>Health Insurance Portability and Accountability Act (HIPAA)</a:t>
          </a:r>
        </a:p>
        <a:p>
          <a:pPr marL="57150" lvl="1" indent="-57150" algn="l" defTabSz="400050">
            <a:lnSpc>
              <a:spcPct val="90000"/>
            </a:lnSpc>
            <a:spcBef>
              <a:spcPct val="0"/>
            </a:spcBef>
            <a:spcAft>
              <a:spcPct val="15000"/>
            </a:spcAft>
            <a:buChar char="•"/>
          </a:pPr>
          <a:r>
            <a:rPr lang="en-US" sz="900" kern="1200" dirty="0"/>
            <a:t>Health Information Technology for Clinical  and Economic Health Act (HITECH)</a:t>
          </a:r>
        </a:p>
        <a:p>
          <a:pPr marL="57150" lvl="1" indent="-57150" algn="l" defTabSz="400050">
            <a:lnSpc>
              <a:spcPct val="90000"/>
            </a:lnSpc>
            <a:spcBef>
              <a:spcPct val="0"/>
            </a:spcBef>
            <a:spcAft>
              <a:spcPct val="15000"/>
            </a:spcAft>
            <a:buChar char="•"/>
          </a:pPr>
          <a:r>
            <a:rPr lang="en-US" sz="900" kern="1200" dirty="0"/>
            <a:t>Genetic Information Nondiscrimination Act</a:t>
          </a:r>
        </a:p>
        <a:p>
          <a:pPr marL="57150" lvl="1" indent="-57150" algn="l" defTabSz="400050">
            <a:lnSpc>
              <a:spcPct val="90000"/>
            </a:lnSpc>
            <a:spcBef>
              <a:spcPct val="0"/>
            </a:spcBef>
            <a:spcAft>
              <a:spcPct val="15000"/>
            </a:spcAft>
            <a:buChar char="•"/>
          </a:pPr>
          <a:r>
            <a:rPr lang="en-US" sz="900" kern="1200"/>
            <a:t>Washington State My Health My Data Act</a:t>
          </a:r>
          <a:endParaRPr lang="en-US" sz="900" kern="1200" dirty="0"/>
        </a:p>
        <a:p>
          <a:pPr marL="57150" lvl="1" indent="-57150" algn="l" defTabSz="400050">
            <a:lnSpc>
              <a:spcPct val="90000"/>
            </a:lnSpc>
            <a:spcBef>
              <a:spcPct val="0"/>
            </a:spcBef>
            <a:spcAft>
              <a:spcPct val="15000"/>
            </a:spcAft>
            <a:buChar char="•"/>
          </a:pPr>
          <a:r>
            <a:rPr lang="en-US" sz="900" kern="1200" dirty="0"/>
            <a:t>State Consumer Privacy Laws</a:t>
          </a:r>
        </a:p>
        <a:p>
          <a:pPr marL="57150" lvl="1" indent="-57150" algn="l" defTabSz="400050">
            <a:lnSpc>
              <a:spcPct val="90000"/>
            </a:lnSpc>
            <a:spcBef>
              <a:spcPct val="0"/>
            </a:spcBef>
            <a:spcAft>
              <a:spcPct val="15000"/>
            </a:spcAft>
            <a:buChar char="•"/>
          </a:pPr>
          <a:r>
            <a:rPr lang="en-US" sz="900" kern="1200" dirty="0"/>
            <a:t>Nevada SB 370</a:t>
          </a:r>
        </a:p>
      </dsp:txBody>
      <dsp:txXfrm>
        <a:off x="2801747" y="1868201"/>
        <a:ext cx="2544127" cy="1526476"/>
      </dsp:txXfrm>
    </dsp:sp>
    <dsp:sp modelId="{E1659388-5F7D-441B-AD3F-5E83D3A7033E}">
      <dsp:nvSpPr>
        <dsp:cNvPr id="0" name=""/>
        <dsp:cNvSpPr/>
      </dsp:nvSpPr>
      <dsp:spPr>
        <a:xfrm>
          <a:off x="5600288" y="1868201"/>
          <a:ext cx="2544127" cy="1526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dirty="0"/>
            <a:t>Employment</a:t>
          </a:r>
        </a:p>
        <a:p>
          <a:pPr marL="57150" lvl="1" indent="-57150" algn="l" defTabSz="400050">
            <a:lnSpc>
              <a:spcPct val="90000"/>
            </a:lnSpc>
            <a:spcBef>
              <a:spcPct val="0"/>
            </a:spcBef>
            <a:spcAft>
              <a:spcPct val="15000"/>
            </a:spcAft>
            <a:buChar char="•"/>
          </a:pPr>
          <a:r>
            <a:rPr lang="en-US" sz="900" kern="1200" dirty="0"/>
            <a:t>American Disability Act</a:t>
          </a:r>
        </a:p>
        <a:p>
          <a:pPr marL="57150" lvl="1" indent="-57150" algn="l" defTabSz="400050">
            <a:lnSpc>
              <a:spcPct val="90000"/>
            </a:lnSpc>
            <a:spcBef>
              <a:spcPct val="0"/>
            </a:spcBef>
            <a:spcAft>
              <a:spcPct val="15000"/>
            </a:spcAft>
            <a:buChar char="•"/>
          </a:pPr>
          <a:r>
            <a:rPr lang="en-US" sz="900" kern="1200" dirty="0"/>
            <a:t>FCRA </a:t>
          </a:r>
        </a:p>
        <a:p>
          <a:pPr marL="57150" lvl="1" indent="-57150" algn="l" defTabSz="400050">
            <a:lnSpc>
              <a:spcPct val="90000"/>
            </a:lnSpc>
            <a:spcBef>
              <a:spcPct val="0"/>
            </a:spcBef>
            <a:spcAft>
              <a:spcPct val="15000"/>
            </a:spcAft>
            <a:buChar char="•"/>
          </a:pPr>
          <a:r>
            <a:rPr lang="en-US" sz="900" kern="1200" dirty="0"/>
            <a:t>CCPA and other state laws related to processing non-employment data</a:t>
          </a:r>
        </a:p>
        <a:p>
          <a:pPr marL="57150" lvl="1" indent="-57150" algn="l" defTabSz="400050">
            <a:lnSpc>
              <a:spcPct val="90000"/>
            </a:lnSpc>
            <a:spcBef>
              <a:spcPct val="0"/>
            </a:spcBef>
            <a:spcAft>
              <a:spcPct val="15000"/>
            </a:spcAft>
            <a:buChar char="•"/>
          </a:pPr>
          <a:r>
            <a:rPr lang="en-US" sz="900" kern="1200" dirty="0"/>
            <a:t>State Biometric Privacy Laws</a:t>
          </a:r>
        </a:p>
        <a:p>
          <a:pPr marL="57150" lvl="1" indent="-57150" algn="l" defTabSz="400050">
            <a:lnSpc>
              <a:spcPct val="90000"/>
            </a:lnSpc>
            <a:spcBef>
              <a:spcPct val="0"/>
            </a:spcBef>
            <a:spcAft>
              <a:spcPct val="15000"/>
            </a:spcAft>
            <a:buChar char="•"/>
          </a:pPr>
          <a:r>
            <a:rPr lang="en-US" sz="900" kern="1200" dirty="0"/>
            <a:t>State AI Privacy Laws – limit automated processing without human intervention</a:t>
          </a:r>
        </a:p>
        <a:p>
          <a:pPr marL="57150" lvl="1" indent="-57150" algn="l" defTabSz="400050">
            <a:lnSpc>
              <a:spcPct val="90000"/>
            </a:lnSpc>
            <a:spcBef>
              <a:spcPct val="0"/>
            </a:spcBef>
            <a:spcAft>
              <a:spcPct val="15000"/>
            </a:spcAft>
            <a:buChar char="•"/>
          </a:pPr>
          <a:r>
            <a:rPr lang="en-US" sz="900" kern="1200" dirty="0"/>
            <a:t>HIPAA – Group health plans</a:t>
          </a:r>
        </a:p>
      </dsp:txBody>
      <dsp:txXfrm>
        <a:off x="5600288" y="1868201"/>
        <a:ext cx="2544127" cy="1526476"/>
      </dsp:txXfrm>
    </dsp:sp>
    <dsp:sp modelId="{748B9D42-4E6A-4143-94AB-886A203F07D4}">
      <dsp:nvSpPr>
        <dsp:cNvPr id="0" name=""/>
        <dsp:cNvSpPr/>
      </dsp:nvSpPr>
      <dsp:spPr>
        <a:xfrm>
          <a:off x="8398829" y="1868201"/>
          <a:ext cx="2544127" cy="1526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dirty="0"/>
            <a:t>Biometric Data</a:t>
          </a:r>
        </a:p>
        <a:p>
          <a:pPr marL="57150" lvl="1" indent="-57150" algn="l" defTabSz="400050">
            <a:lnSpc>
              <a:spcPct val="90000"/>
            </a:lnSpc>
            <a:spcBef>
              <a:spcPct val="0"/>
            </a:spcBef>
            <a:spcAft>
              <a:spcPct val="15000"/>
            </a:spcAft>
            <a:buChar char="•"/>
          </a:pPr>
          <a:r>
            <a:rPr lang="en-US" sz="900" kern="1200" dirty="0"/>
            <a:t>Illinois, TX, Washington, Colorado</a:t>
          </a:r>
        </a:p>
        <a:p>
          <a:pPr marL="57150" lvl="1" indent="-57150" algn="l" defTabSz="400050">
            <a:lnSpc>
              <a:spcPct val="90000"/>
            </a:lnSpc>
            <a:spcBef>
              <a:spcPct val="0"/>
            </a:spcBef>
            <a:spcAft>
              <a:spcPct val="15000"/>
            </a:spcAft>
            <a:buChar char="•"/>
          </a:pPr>
          <a:r>
            <a:rPr lang="en-US" sz="900" kern="1200" dirty="0"/>
            <a:t>Restrict the collection and use of biometric data without consent</a:t>
          </a:r>
        </a:p>
        <a:p>
          <a:pPr marL="57150" lvl="1" indent="-57150" algn="l" defTabSz="400050">
            <a:lnSpc>
              <a:spcPct val="90000"/>
            </a:lnSpc>
            <a:spcBef>
              <a:spcPct val="0"/>
            </a:spcBef>
            <a:spcAft>
              <a:spcPct val="15000"/>
            </a:spcAft>
            <a:buChar char="•"/>
          </a:pPr>
          <a:r>
            <a:rPr lang="en-US" sz="900" kern="1200" dirty="0"/>
            <a:t>Restrict retention of biometric data</a:t>
          </a:r>
        </a:p>
      </dsp:txBody>
      <dsp:txXfrm>
        <a:off x="8398829" y="1868201"/>
        <a:ext cx="2544127" cy="1526476"/>
      </dsp:txXfrm>
    </dsp:sp>
    <dsp:sp modelId="{44511886-B330-47C6-8561-BA1E3CF70DA4}">
      <dsp:nvSpPr>
        <dsp:cNvPr id="0" name=""/>
        <dsp:cNvSpPr/>
      </dsp:nvSpPr>
      <dsp:spPr>
        <a:xfrm>
          <a:off x="3206" y="3649091"/>
          <a:ext cx="2544127" cy="1526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dirty="0"/>
            <a:t>Marketing</a:t>
          </a:r>
        </a:p>
        <a:p>
          <a:pPr marL="57150" lvl="1" indent="-57150" algn="l" defTabSz="400050">
            <a:lnSpc>
              <a:spcPct val="90000"/>
            </a:lnSpc>
            <a:spcBef>
              <a:spcPct val="0"/>
            </a:spcBef>
            <a:spcAft>
              <a:spcPct val="15000"/>
            </a:spcAft>
            <a:buChar char="•"/>
          </a:pPr>
          <a:r>
            <a:rPr lang="en-US" sz="900" kern="1200" dirty="0"/>
            <a:t>Controlling the Assault of Non-Solicited Pornography and Marketing Act (CANSPAM)</a:t>
          </a:r>
        </a:p>
        <a:p>
          <a:pPr marL="57150" lvl="1" indent="-57150" algn="l" defTabSz="400050">
            <a:lnSpc>
              <a:spcPct val="90000"/>
            </a:lnSpc>
            <a:spcBef>
              <a:spcPct val="0"/>
            </a:spcBef>
            <a:spcAft>
              <a:spcPct val="15000"/>
            </a:spcAft>
            <a:buChar char="•"/>
          </a:pPr>
          <a:r>
            <a:rPr lang="en-US" sz="900" kern="1200" dirty="0"/>
            <a:t>Telephone Consumer Protection Act</a:t>
          </a:r>
        </a:p>
        <a:p>
          <a:pPr marL="57150" lvl="1" indent="-57150" algn="l" defTabSz="400050">
            <a:lnSpc>
              <a:spcPct val="90000"/>
            </a:lnSpc>
            <a:spcBef>
              <a:spcPct val="0"/>
            </a:spcBef>
            <a:spcAft>
              <a:spcPct val="15000"/>
            </a:spcAft>
            <a:buChar char="•"/>
          </a:pPr>
          <a:r>
            <a:rPr lang="en-US" sz="900" kern="1200" dirty="0"/>
            <a:t>State Consumer Privacy Laws</a:t>
          </a:r>
        </a:p>
        <a:p>
          <a:pPr marL="57150" lvl="1" indent="-57150" algn="l" defTabSz="400050">
            <a:lnSpc>
              <a:spcPct val="90000"/>
            </a:lnSpc>
            <a:spcBef>
              <a:spcPct val="0"/>
            </a:spcBef>
            <a:spcAft>
              <a:spcPct val="15000"/>
            </a:spcAft>
            <a:buChar char="•"/>
          </a:pPr>
          <a:r>
            <a:rPr lang="en-US" sz="900" kern="1200" dirty="0"/>
            <a:t>Robocall </a:t>
          </a:r>
        </a:p>
        <a:p>
          <a:pPr marL="57150" lvl="1" indent="-57150" algn="l" defTabSz="400050">
            <a:lnSpc>
              <a:spcPct val="90000"/>
            </a:lnSpc>
            <a:spcBef>
              <a:spcPct val="0"/>
            </a:spcBef>
            <a:spcAft>
              <a:spcPct val="15000"/>
            </a:spcAft>
            <a:buChar char="•"/>
          </a:pPr>
          <a:r>
            <a:rPr lang="en-US" sz="900" kern="1200" dirty="0"/>
            <a:t> Tort and Statutory Laws on Use of images and voice recordings</a:t>
          </a:r>
        </a:p>
        <a:p>
          <a:pPr marL="57150" lvl="1" indent="-57150" algn="l" defTabSz="400050">
            <a:lnSpc>
              <a:spcPct val="90000"/>
            </a:lnSpc>
            <a:spcBef>
              <a:spcPct val="0"/>
            </a:spcBef>
            <a:spcAft>
              <a:spcPct val="15000"/>
            </a:spcAft>
            <a:buChar char="•"/>
          </a:pPr>
          <a:endParaRPr lang="en-US" sz="900" kern="1200" dirty="0"/>
        </a:p>
      </dsp:txBody>
      <dsp:txXfrm>
        <a:off x="3206" y="3649091"/>
        <a:ext cx="2544127" cy="1526476"/>
      </dsp:txXfrm>
    </dsp:sp>
    <dsp:sp modelId="{142C53E7-4526-498D-8D47-FC6485C68BEB}">
      <dsp:nvSpPr>
        <dsp:cNvPr id="0" name=""/>
        <dsp:cNvSpPr/>
      </dsp:nvSpPr>
      <dsp:spPr>
        <a:xfrm>
          <a:off x="2801747" y="3649091"/>
          <a:ext cx="2544127" cy="1526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dirty="0"/>
            <a:t>Surveillance</a:t>
          </a:r>
        </a:p>
        <a:p>
          <a:pPr marL="57150" lvl="1" indent="-57150" algn="l" defTabSz="400050">
            <a:lnSpc>
              <a:spcPct val="90000"/>
            </a:lnSpc>
            <a:spcBef>
              <a:spcPct val="0"/>
            </a:spcBef>
            <a:spcAft>
              <a:spcPct val="15000"/>
            </a:spcAft>
            <a:buChar char="•"/>
          </a:pPr>
          <a:r>
            <a:rPr lang="en-US" sz="900" kern="1200" dirty="0"/>
            <a:t>Reforming Intelligence and Securing America Act</a:t>
          </a:r>
        </a:p>
        <a:p>
          <a:pPr marL="57150" lvl="1" indent="-57150" algn="l" defTabSz="400050">
            <a:lnSpc>
              <a:spcPct val="90000"/>
            </a:lnSpc>
            <a:spcBef>
              <a:spcPct val="0"/>
            </a:spcBef>
            <a:spcAft>
              <a:spcPct val="15000"/>
            </a:spcAft>
            <a:buChar char="•"/>
          </a:pPr>
          <a:r>
            <a:rPr lang="en-US" sz="900" kern="1200" dirty="0"/>
            <a:t>USA Freedom Act</a:t>
          </a:r>
        </a:p>
        <a:p>
          <a:pPr marL="57150" lvl="1" indent="-57150" algn="l" defTabSz="400050">
            <a:lnSpc>
              <a:spcPct val="90000"/>
            </a:lnSpc>
            <a:spcBef>
              <a:spcPct val="0"/>
            </a:spcBef>
            <a:spcAft>
              <a:spcPct val="15000"/>
            </a:spcAft>
            <a:buChar char="•"/>
          </a:pPr>
          <a:r>
            <a:rPr lang="en-US" sz="900" kern="1200" dirty="0"/>
            <a:t>Federal Information Surveillance Act</a:t>
          </a:r>
        </a:p>
        <a:p>
          <a:pPr marL="57150" lvl="1" indent="-57150" algn="l" defTabSz="400050">
            <a:lnSpc>
              <a:spcPct val="90000"/>
            </a:lnSpc>
            <a:spcBef>
              <a:spcPct val="0"/>
            </a:spcBef>
            <a:spcAft>
              <a:spcPct val="15000"/>
            </a:spcAft>
            <a:buChar char="•"/>
          </a:pPr>
          <a:r>
            <a:rPr lang="en-US" sz="900" kern="1200" dirty="0"/>
            <a:t>Privacy Protection Act</a:t>
          </a:r>
        </a:p>
        <a:p>
          <a:pPr marL="57150" lvl="1" indent="-57150" algn="l" defTabSz="400050">
            <a:lnSpc>
              <a:spcPct val="90000"/>
            </a:lnSpc>
            <a:spcBef>
              <a:spcPct val="0"/>
            </a:spcBef>
            <a:spcAft>
              <a:spcPct val="15000"/>
            </a:spcAft>
            <a:buChar char="•"/>
          </a:pPr>
          <a:r>
            <a:rPr lang="en-US" sz="900" kern="1200" dirty="0"/>
            <a:t>State Privacy Acts – i.e. California Invasion of Privacy Act</a:t>
          </a:r>
        </a:p>
        <a:p>
          <a:pPr marL="57150" lvl="1" indent="-57150" algn="l" defTabSz="400050">
            <a:lnSpc>
              <a:spcPct val="90000"/>
            </a:lnSpc>
            <a:spcBef>
              <a:spcPct val="0"/>
            </a:spcBef>
            <a:spcAft>
              <a:spcPct val="15000"/>
            </a:spcAft>
            <a:buChar char="•"/>
          </a:pPr>
          <a:endParaRPr lang="en-US" sz="900" kern="1200" dirty="0"/>
        </a:p>
      </dsp:txBody>
      <dsp:txXfrm>
        <a:off x="2801747" y="3649091"/>
        <a:ext cx="2544127" cy="1526476"/>
      </dsp:txXfrm>
    </dsp:sp>
    <dsp:sp modelId="{398553FA-8F2E-4DA9-95F0-2BA51BC9F82B}">
      <dsp:nvSpPr>
        <dsp:cNvPr id="0" name=""/>
        <dsp:cNvSpPr/>
      </dsp:nvSpPr>
      <dsp:spPr>
        <a:xfrm>
          <a:off x="5600288" y="3649091"/>
          <a:ext cx="2544127" cy="1526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dirty="0"/>
            <a:t>Data Brokers</a:t>
          </a:r>
        </a:p>
        <a:p>
          <a:pPr marL="57150" lvl="1" indent="-57150" algn="l" defTabSz="400050">
            <a:lnSpc>
              <a:spcPct val="90000"/>
            </a:lnSpc>
            <a:spcBef>
              <a:spcPct val="0"/>
            </a:spcBef>
            <a:spcAft>
              <a:spcPct val="15000"/>
            </a:spcAft>
            <a:buChar char="•"/>
          </a:pPr>
          <a:r>
            <a:rPr lang="en-US" sz="900" kern="1200" dirty="0"/>
            <a:t>Protecting America’s Data from Foreign Adversaries</a:t>
          </a:r>
        </a:p>
        <a:p>
          <a:pPr marL="57150" lvl="1" indent="-57150" algn="l" defTabSz="400050">
            <a:lnSpc>
              <a:spcPct val="90000"/>
            </a:lnSpc>
            <a:spcBef>
              <a:spcPct val="0"/>
            </a:spcBef>
            <a:spcAft>
              <a:spcPct val="15000"/>
            </a:spcAft>
            <a:buChar char="•"/>
          </a:pPr>
          <a:r>
            <a:rPr lang="en-US" sz="900" kern="1200"/>
            <a:t>FCRA</a:t>
          </a:r>
          <a:endParaRPr lang="en-US" sz="900" kern="1200" dirty="0"/>
        </a:p>
        <a:p>
          <a:pPr marL="57150" lvl="1" indent="-57150" algn="l" defTabSz="400050">
            <a:lnSpc>
              <a:spcPct val="90000"/>
            </a:lnSpc>
            <a:spcBef>
              <a:spcPct val="0"/>
            </a:spcBef>
            <a:spcAft>
              <a:spcPct val="15000"/>
            </a:spcAft>
            <a:buChar char="•"/>
          </a:pPr>
          <a:r>
            <a:rPr lang="en-US" sz="900" kern="1200"/>
            <a:t>State Consumer Privacy Laws</a:t>
          </a:r>
          <a:endParaRPr lang="en-US" sz="900" kern="1200" dirty="0"/>
        </a:p>
        <a:p>
          <a:pPr marL="57150" lvl="1" indent="-57150" algn="l" defTabSz="400050">
            <a:lnSpc>
              <a:spcPct val="90000"/>
            </a:lnSpc>
            <a:spcBef>
              <a:spcPct val="0"/>
            </a:spcBef>
            <a:spcAft>
              <a:spcPct val="15000"/>
            </a:spcAft>
            <a:buChar char="•"/>
          </a:pPr>
          <a:r>
            <a:rPr lang="en-US" sz="900" kern="1200"/>
            <a:t>State Data Broker Laws (CA, Oregon, Texas, VT)</a:t>
          </a:r>
          <a:endParaRPr lang="en-US" sz="900" kern="1200" dirty="0"/>
        </a:p>
      </dsp:txBody>
      <dsp:txXfrm>
        <a:off x="5600288" y="3649091"/>
        <a:ext cx="2544127" cy="1526476"/>
      </dsp:txXfrm>
    </dsp:sp>
    <dsp:sp modelId="{BF452F4E-5D47-4FB0-A4EF-E39941D78BC3}">
      <dsp:nvSpPr>
        <dsp:cNvPr id="0" name=""/>
        <dsp:cNvSpPr/>
      </dsp:nvSpPr>
      <dsp:spPr>
        <a:xfrm>
          <a:off x="8398829" y="3649091"/>
          <a:ext cx="2544127" cy="1526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u="sng" kern="1200" dirty="0"/>
            <a:t>Children and Education</a:t>
          </a:r>
        </a:p>
        <a:p>
          <a:pPr marL="57150" lvl="1" indent="-57150" algn="l" defTabSz="400050">
            <a:lnSpc>
              <a:spcPct val="90000"/>
            </a:lnSpc>
            <a:spcBef>
              <a:spcPct val="0"/>
            </a:spcBef>
            <a:spcAft>
              <a:spcPct val="15000"/>
            </a:spcAft>
            <a:buChar char="•"/>
          </a:pPr>
          <a:r>
            <a:rPr lang="en-US" sz="900" kern="1200" dirty="0" err="1"/>
            <a:t>Childrens’</a:t>
          </a:r>
          <a:r>
            <a:rPr lang="en-US" sz="900" kern="1200" dirty="0"/>
            <a:t> Online Privacy Protection Act</a:t>
          </a:r>
        </a:p>
        <a:p>
          <a:pPr marL="57150" lvl="1" indent="-57150" algn="l" defTabSz="400050">
            <a:lnSpc>
              <a:spcPct val="90000"/>
            </a:lnSpc>
            <a:spcBef>
              <a:spcPct val="0"/>
            </a:spcBef>
            <a:spcAft>
              <a:spcPct val="15000"/>
            </a:spcAft>
            <a:buChar char="•"/>
          </a:pPr>
          <a:r>
            <a:rPr lang="en-US" sz="900" kern="1200"/>
            <a:t>State Consumer Privacy Laws</a:t>
          </a:r>
          <a:endParaRPr lang="en-US" sz="900" kern="1200" dirty="0"/>
        </a:p>
        <a:p>
          <a:pPr marL="57150" lvl="1" indent="-57150" algn="l" defTabSz="400050">
            <a:lnSpc>
              <a:spcPct val="90000"/>
            </a:lnSpc>
            <a:spcBef>
              <a:spcPct val="0"/>
            </a:spcBef>
            <a:spcAft>
              <a:spcPct val="15000"/>
            </a:spcAft>
            <a:buChar char="•"/>
          </a:pPr>
          <a:r>
            <a:rPr lang="en-US" sz="900" kern="1200" dirty="0"/>
            <a:t>Family Educational Rights and Privacy Act</a:t>
          </a:r>
        </a:p>
      </dsp:txBody>
      <dsp:txXfrm>
        <a:off x="8398829" y="3649091"/>
        <a:ext cx="2544127" cy="15264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E4C54-7C4E-4636-B1F4-DB112E8C230D}">
      <dsp:nvSpPr>
        <dsp:cNvPr id="0" name=""/>
        <dsp:cNvSpPr/>
      </dsp:nvSpPr>
      <dsp:spPr>
        <a:xfrm>
          <a:off x="50" y="187791"/>
          <a:ext cx="4829555" cy="288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Governance Laws </a:t>
          </a:r>
        </a:p>
      </dsp:txBody>
      <dsp:txXfrm>
        <a:off x="50" y="187791"/>
        <a:ext cx="4829555" cy="288000"/>
      </dsp:txXfrm>
    </dsp:sp>
    <dsp:sp modelId="{7A38A284-6A1C-41DA-A20B-21CD3D31753F}">
      <dsp:nvSpPr>
        <dsp:cNvPr id="0" name=""/>
        <dsp:cNvSpPr/>
      </dsp:nvSpPr>
      <dsp:spPr>
        <a:xfrm>
          <a:off x="50" y="475791"/>
          <a:ext cx="4829555" cy="436111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CA, CO, UT, TX</a:t>
          </a:r>
        </a:p>
        <a:p>
          <a:pPr marL="228600" lvl="2" indent="-114300" algn="l" defTabSz="533400">
            <a:lnSpc>
              <a:spcPct val="90000"/>
            </a:lnSpc>
            <a:spcBef>
              <a:spcPct val="0"/>
            </a:spcBef>
            <a:spcAft>
              <a:spcPct val="15000"/>
            </a:spcAft>
            <a:buChar char="•"/>
          </a:pPr>
          <a:r>
            <a:rPr lang="en-US" sz="1200" b="1" kern="1200" dirty="0"/>
            <a:t>Governance – </a:t>
          </a:r>
          <a:r>
            <a:rPr lang="en-US" sz="1200" kern="1200" dirty="0"/>
            <a:t>program and documentation, risk assessments, training, responsible individual</a:t>
          </a:r>
        </a:p>
        <a:p>
          <a:pPr marL="228600" lvl="2" indent="-114300" algn="l" defTabSz="533400">
            <a:lnSpc>
              <a:spcPct val="90000"/>
            </a:lnSpc>
            <a:spcBef>
              <a:spcPct val="0"/>
            </a:spcBef>
            <a:spcAft>
              <a:spcPct val="15000"/>
            </a:spcAft>
            <a:buChar char="•"/>
          </a:pPr>
          <a:r>
            <a:rPr lang="en-US" sz="1200" b="1" kern="1200" dirty="0"/>
            <a:t>Transparency – </a:t>
          </a:r>
          <a:r>
            <a:rPr lang="en-US" sz="1200" kern="1200" dirty="0"/>
            <a:t>notice (data used or algorithm, explanation), incident reporting, developer documentation, detection tool</a:t>
          </a:r>
        </a:p>
        <a:p>
          <a:pPr marL="228600" lvl="2" indent="-114300" algn="l" defTabSz="533400">
            <a:lnSpc>
              <a:spcPct val="90000"/>
            </a:lnSpc>
            <a:spcBef>
              <a:spcPct val="0"/>
            </a:spcBef>
            <a:spcAft>
              <a:spcPct val="15000"/>
            </a:spcAft>
            <a:buChar char="•"/>
          </a:pPr>
          <a:r>
            <a:rPr lang="en-US" sz="1200" b="1" kern="1200" dirty="0"/>
            <a:t>Assurance – </a:t>
          </a:r>
          <a:r>
            <a:rPr lang="en-US" sz="1200" kern="1200" dirty="0"/>
            <a:t>Third party review, registration</a:t>
          </a:r>
        </a:p>
        <a:p>
          <a:pPr marL="228600" lvl="2" indent="-114300" algn="l" defTabSz="533400">
            <a:lnSpc>
              <a:spcPct val="90000"/>
            </a:lnSpc>
            <a:spcBef>
              <a:spcPct val="0"/>
            </a:spcBef>
            <a:spcAft>
              <a:spcPct val="15000"/>
            </a:spcAft>
            <a:buChar char="•"/>
          </a:pPr>
          <a:r>
            <a:rPr lang="en-US" sz="1200" b="1" kern="1200" dirty="0"/>
            <a:t>Individual Rights – </a:t>
          </a:r>
          <a:r>
            <a:rPr lang="en-US" sz="1200" kern="1200" dirty="0"/>
            <a:t>Opt-out/appeal, nondiscrimination</a:t>
          </a:r>
        </a:p>
        <a:p>
          <a:pPr marL="114300" lvl="1" indent="-114300" algn="l" defTabSz="533400">
            <a:lnSpc>
              <a:spcPct val="90000"/>
            </a:lnSpc>
            <a:spcBef>
              <a:spcPct val="0"/>
            </a:spcBef>
            <a:spcAft>
              <a:spcPct val="15000"/>
            </a:spcAft>
            <a:buChar char="•"/>
          </a:pPr>
          <a:r>
            <a:rPr lang="en-US" sz="1200" b="1" u="none" kern="1200" dirty="0"/>
            <a:t>FTC Regulations – Unfair and Deceptive Practices Act </a:t>
          </a:r>
        </a:p>
        <a:p>
          <a:pPr marL="114300" lvl="1" indent="-114300" algn="l" defTabSz="533400">
            <a:lnSpc>
              <a:spcPct val="90000"/>
            </a:lnSpc>
            <a:spcBef>
              <a:spcPct val="0"/>
            </a:spcBef>
            <a:spcAft>
              <a:spcPct val="15000"/>
            </a:spcAft>
            <a:buChar char="•"/>
          </a:pPr>
          <a:r>
            <a:rPr lang="en-US" sz="1200" b="1" u="none" kern="1200" dirty="0"/>
            <a:t>State Privacy Laws—</a:t>
          </a:r>
          <a:r>
            <a:rPr lang="en-US" sz="1200" b="0" u="none" kern="1200" dirty="0"/>
            <a:t>Many provide </a:t>
          </a:r>
          <a:r>
            <a:rPr lang="en-US" sz="1200" kern="1200" dirty="0">
              <a:solidFill>
                <a:srgbClr val="FF0000"/>
              </a:solidFill>
            </a:rPr>
            <a:t>rights to contest automated decision making without human intervention, right to notification of method for decision making, right to appeal</a:t>
          </a:r>
          <a:endParaRPr lang="en-US" sz="1200" b="1" u="none" kern="1200" dirty="0"/>
        </a:p>
      </dsp:txBody>
      <dsp:txXfrm>
        <a:off x="50" y="475791"/>
        <a:ext cx="4829555" cy="4361118"/>
      </dsp:txXfrm>
    </dsp:sp>
    <dsp:sp modelId="{AC91B391-813A-49CA-AA9C-AFCABA518A14}">
      <dsp:nvSpPr>
        <dsp:cNvPr id="0" name=""/>
        <dsp:cNvSpPr/>
      </dsp:nvSpPr>
      <dsp:spPr>
        <a:xfrm>
          <a:off x="5505743" y="187791"/>
          <a:ext cx="4829555" cy="288000"/>
        </a:xfrm>
        <a:prstGeom prst="rect">
          <a:avLst/>
        </a:prstGeom>
        <a:solidFill>
          <a:schemeClr val="accent5">
            <a:hueOff val="9114327"/>
            <a:satOff val="-4104"/>
            <a:lumOff val="-5097"/>
            <a:alphaOff val="0"/>
          </a:schemeClr>
        </a:solidFill>
        <a:ln w="12700" cap="flat" cmpd="sng" algn="ctr">
          <a:solidFill>
            <a:schemeClr val="accent5">
              <a:hueOff val="9114327"/>
              <a:satOff val="-4104"/>
              <a:lumOff val="-50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Sectoral AI Laws</a:t>
          </a:r>
        </a:p>
      </dsp:txBody>
      <dsp:txXfrm>
        <a:off x="5505743" y="187791"/>
        <a:ext cx="4829555" cy="288000"/>
      </dsp:txXfrm>
    </dsp:sp>
    <dsp:sp modelId="{8CB3A567-46BF-4E37-A1A1-5411F2320197}">
      <dsp:nvSpPr>
        <dsp:cNvPr id="0" name=""/>
        <dsp:cNvSpPr/>
      </dsp:nvSpPr>
      <dsp:spPr>
        <a:xfrm>
          <a:off x="5505743" y="475791"/>
          <a:ext cx="4829555" cy="4361118"/>
        </a:xfrm>
        <a:prstGeom prst="rect">
          <a:avLst/>
        </a:prstGeom>
        <a:solidFill>
          <a:schemeClr val="accent5">
            <a:tint val="40000"/>
            <a:alpha val="90000"/>
            <a:hueOff val="8905181"/>
            <a:satOff val="-8244"/>
            <a:lumOff val="-1187"/>
            <a:alphaOff val="0"/>
          </a:schemeClr>
        </a:solidFill>
        <a:ln w="12700" cap="flat" cmpd="sng" algn="ctr">
          <a:solidFill>
            <a:schemeClr val="accent5">
              <a:tint val="40000"/>
              <a:alpha val="90000"/>
              <a:hueOff val="8905181"/>
              <a:satOff val="-8244"/>
              <a:lumOff val="-11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u="sng" kern="1200" dirty="0"/>
            <a:t>Employment:</a:t>
          </a:r>
          <a:endParaRPr lang="en-US" sz="1000" kern="1200" dirty="0"/>
        </a:p>
        <a:p>
          <a:pPr marL="114300" lvl="2" indent="-57150" algn="l" defTabSz="444500">
            <a:lnSpc>
              <a:spcPct val="90000"/>
            </a:lnSpc>
            <a:spcBef>
              <a:spcPct val="0"/>
            </a:spcBef>
            <a:spcAft>
              <a:spcPct val="15000"/>
            </a:spcAft>
            <a:buChar char="•"/>
          </a:pPr>
          <a:r>
            <a:rPr lang="en-US" sz="1000" b="0" u="none" kern="1200" dirty="0"/>
            <a:t>CA – Prohibits term in agreement for digital replica in lieu of individual’s work</a:t>
          </a:r>
          <a:endParaRPr lang="en-US" sz="1000" kern="1200" dirty="0"/>
        </a:p>
        <a:p>
          <a:pPr marL="114300" lvl="2" indent="-57150" algn="l" defTabSz="444500">
            <a:lnSpc>
              <a:spcPct val="90000"/>
            </a:lnSpc>
            <a:spcBef>
              <a:spcPct val="0"/>
            </a:spcBef>
            <a:spcAft>
              <a:spcPct val="15000"/>
            </a:spcAft>
            <a:buChar char="•"/>
          </a:pPr>
          <a:r>
            <a:rPr lang="en-US" sz="1000" b="0" u="none" kern="1200" dirty="0"/>
            <a:t>CA – Prohibition on digital image without estate consent</a:t>
          </a:r>
        </a:p>
        <a:p>
          <a:pPr marL="57150" lvl="1" indent="-57150" algn="l" defTabSz="444500">
            <a:lnSpc>
              <a:spcPct val="90000"/>
            </a:lnSpc>
            <a:spcBef>
              <a:spcPct val="0"/>
            </a:spcBef>
            <a:spcAft>
              <a:spcPct val="15000"/>
            </a:spcAft>
            <a:buChar char="•"/>
          </a:pPr>
          <a:r>
            <a:rPr lang="en-US" sz="1000" b="1" u="sng" kern="1200" dirty="0"/>
            <a:t>Health and Insurance</a:t>
          </a:r>
          <a:endParaRPr lang="en-US" sz="1000" b="0" u="none" kern="1200" dirty="0"/>
        </a:p>
        <a:p>
          <a:pPr marL="114300" lvl="2" indent="-57150" algn="l" defTabSz="444500">
            <a:lnSpc>
              <a:spcPct val="90000"/>
            </a:lnSpc>
            <a:spcBef>
              <a:spcPct val="0"/>
            </a:spcBef>
            <a:spcAft>
              <a:spcPct val="15000"/>
            </a:spcAft>
            <a:buChar char="•"/>
          </a:pPr>
          <a:r>
            <a:rPr lang="en-US" sz="1000" b="1" u="none" kern="1200" dirty="0">
              <a:solidFill>
                <a:srgbClr val="FF0000"/>
              </a:solidFill>
            </a:rPr>
            <a:t>AZ – </a:t>
          </a:r>
          <a:r>
            <a:rPr lang="en-US" sz="1000" b="0" u="none" kern="1200" dirty="0">
              <a:solidFill>
                <a:srgbClr val="FF0000"/>
              </a:solidFill>
            </a:rPr>
            <a:t>insurance </a:t>
          </a:r>
          <a:r>
            <a:rPr lang="en-US" sz="1000" b="0" i="0" kern="1200" dirty="0">
              <a:solidFill>
                <a:srgbClr val="FF0000"/>
              </a:solidFill>
            </a:rPr>
            <a:t>medical directors must review denials based on medical necessity</a:t>
          </a:r>
        </a:p>
        <a:p>
          <a:pPr marL="114300" lvl="2" indent="-57150" algn="l" defTabSz="444500">
            <a:lnSpc>
              <a:spcPct val="90000"/>
            </a:lnSpc>
            <a:spcBef>
              <a:spcPct val="0"/>
            </a:spcBef>
            <a:spcAft>
              <a:spcPct val="15000"/>
            </a:spcAft>
            <a:buChar char="•"/>
          </a:pPr>
          <a:r>
            <a:rPr lang="en-US" sz="1000" b="0" i="0" kern="1200" dirty="0"/>
            <a:t>CA - Disclaimers on AI medical communications; prohibition on implying licensed care</a:t>
          </a:r>
        </a:p>
        <a:p>
          <a:pPr marL="114300" lvl="2" indent="-57150" algn="l" defTabSz="444500">
            <a:lnSpc>
              <a:spcPct val="90000"/>
            </a:lnSpc>
            <a:spcBef>
              <a:spcPct val="0"/>
            </a:spcBef>
            <a:spcAft>
              <a:spcPct val="15000"/>
            </a:spcAft>
            <a:buChar char="•"/>
          </a:pPr>
          <a:r>
            <a:rPr lang="en-US" sz="1000" b="0" i="0" kern="1200" dirty="0"/>
            <a:t>CO - law applies to insurers’ use of external consumer data and information sources (ECDIS), as well as algorithms and predictive models that use ECDIS in “insurance practices,” that “unfairly discriminate” </a:t>
          </a:r>
        </a:p>
        <a:p>
          <a:pPr marL="57150" lvl="1" indent="-57150" algn="l" defTabSz="444500">
            <a:lnSpc>
              <a:spcPct val="90000"/>
            </a:lnSpc>
            <a:spcBef>
              <a:spcPct val="0"/>
            </a:spcBef>
            <a:spcAft>
              <a:spcPct val="15000"/>
            </a:spcAft>
            <a:buChar char="•"/>
          </a:pPr>
          <a:r>
            <a:rPr lang="en-US" sz="1000" b="1" u="sng" kern="1200" dirty="0"/>
            <a:t>BOTS or Communication Tools</a:t>
          </a:r>
          <a:endParaRPr lang="en-US" sz="1000" b="0" i="0" kern="1200" dirty="0"/>
        </a:p>
        <a:p>
          <a:pPr marL="114300" lvl="2" indent="-57150" algn="l" defTabSz="444500">
            <a:lnSpc>
              <a:spcPct val="90000"/>
            </a:lnSpc>
            <a:spcBef>
              <a:spcPct val="0"/>
            </a:spcBef>
            <a:spcAft>
              <a:spcPct val="15000"/>
            </a:spcAft>
            <a:buChar char="•"/>
          </a:pPr>
          <a:r>
            <a:rPr lang="en-US" sz="1000" b="0" u="none" kern="1200" dirty="0"/>
            <a:t>Prohibition on deceptive media or need for notice</a:t>
          </a:r>
        </a:p>
        <a:p>
          <a:pPr marL="114300" lvl="2" indent="-57150" algn="l" defTabSz="444500">
            <a:lnSpc>
              <a:spcPct val="90000"/>
            </a:lnSpc>
            <a:spcBef>
              <a:spcPct val="0"/>
            </a:spcBef>
            <a:spcAft>
              <a:spcPct val="15000"/>
            </a:spcAft>
            <a:buChar char="•"/>
          </a:pPr>
          <a:r>
            <a:rPr lang="en-US" sz="1000" b="0" u="none" kern="1200"/>
            <a:t>Notice required on election ads</a:t>
          </a:r>
          <a:endParaRPr lang="en-US" sz="1000" b="0" u="none" kern="1200" dirty="0"/>
        </a:p>
        <a:p>
          <a:pPr marL="114300" lvl="2" indent="-57150" algn="l" defTabSz="444500">
            <a:lnSpc>
              <a:spcPct val="90000"/>
            </a:lnSpc>
            <a:spcBef>
              <a:spcPct val="0"/>
            </a:spcBef>
            <a:spcAft>
              <a:spcPct val="15000"/>
            </a:spcAft>
            <a:buChar char="•"/>
          </a:pPr>
          <a:r>
            <a:rPr lang="en-US" sz="1000" b="0" u="none" kern="1200" dirty="0"/>
            <a:t>CA - Prohibited from incentivizing a sale or influencing vote without disclosing it’s a bot</a:t>
          </a:r>
        </a:p>
        <a:p>
          <a:pPr marL="114300" lvl="2" indent="-57150" algn="l" defTabSz="444500">
            <a:lnSpc>
              <a:spcPct val="90000"/>
            </a:lnSpc>
            <a:spcBef>
              <a:spcPct val="0"/>
            </a:spcBef>
            <a:spcAft>
              <a:spcPct val="15000"/>
            </a:spcAft>
            <a:buChar char="•"/>
          </a:pPr>
          <a:r>
            <a:rPr lang="en-US" sz="1000" b="0" u="none" kern="1200"/>
            <a:t>CA – Must disclose AI generated or altered ads</a:t>
          </a:r>
          <a:endParaRPr lang="en-US" sz="1000" b="0" u="none" kern="1200" dirty="0"/>
        </a:p>
        <a:p>
          <a:pPr marL="114300" lvl="2" indent="-57150" algn="l" defTabSz="444500">
            <a:lnSpc>
              <a:spcPct val="90000"/>
            </a:lnSpc>
            <a:spcBef>
              <a:spcPct val="0"/>
            </a:spcBef>
            <a:spcAft>
              <a:spcPct val="15000"/>
            </a:spcAft>
            <a:buChar char="•"/>
          </a:pPr>
          <a:r>
            <a:rPr lang="en-US" sz="1000" b="0" u="none" kern="1200" dirty="0"/>
            <a:t>CA – Sellers of AI that makes synthetic content must include warning of civil or criminal liability for misuse</a:t>
          </a:r>
        </a:p>
        <a:p>
          <a:pPr marL="114300" lvl="2" indent="-57150" algn="l" defTabSz="444500">
            <a:lnSpc>
              <a:spcPct val="90000"/>
            </a:lnSpc>
            <a:spcBef>
              <a:spcPct val="0"/>
            </a:spcBef>
            <a:spcAft>
              <a:spcPct val="15000"/>
            </a:spcAft>
            <a:buChar char="•"/>
          </a:pPr>
          <a:r>
            <a:rPr lang="en-US" sz="1000" b="0" u="none" kern="1200" dirty="0"/>
            <a:t>CA - </a:t>
          </a:r>
          <a:r>
            <a:rPr lang="en-US" sz="1000" b="0" i="0" kern="1200" dirty="0"/>
            <a:t>large online platforms must  remove or label deceptive and digitally altered or created content related to</a:t>
          </a:r>
        </a:p>
        <a:p>
          <a:pPr marL="57150" lvl="1" indent="-57150" algn="l" defTabSz="444500">
            <a:lnSpc>
              <a:spcPct val="90000"/>
            </a:lnSpc>
            <a:spcBef>
              <a:spcPct val="0"/>
            </a:spcBef>
            <a:spcAft>
              <a:spcPct val="15000"/>
            </a:spcAft>
            <a:buChar char="•"/>
          </a:pPr>
          <a:r>
            <a:rPr lang="en-US" sz="1000" b="1" u="sng" kern="1200" dirty="0"/>
            <a:t>Children</a:t>
          </a:r>
          <a:endParaRPr lang="en-US" sz="1000" b="0" i="0" kern="1200" dirty="0"/>
        </a:p>
        <a:p>
          <a:pPr marL="114300" lvl="2" indent="-57150" algn="l" defTabSz="444500">
            <a:lnSpc>
              <a:spcPct val="90000"/>
            </a:lnSpc>
            <a:spcBef>
              <a:spcPct val="0"/>
            </a:spcBef>
            <a:spcAft>
              <a:spcPct val="15000"/>
            </a:spcAft>
            <a:buChar char="•"/>
          </a:pPr>
          <a:r>
            <a:rPr lang="en-US" sz="1000" b="0" u="none" kern="1200" dirty="0"/>
            <a:t>CA - Pr</a:t>
          </a:r>
          <a:r>
            <a:rPr lang="en-US" sz="1000" b="0" i="0" kern="1200" dirty="0"/>
            <a:t>ohibits chatbots from increasing engagement, use, or response rates; must display it’s AI</a:t>
          </a:r>
          <a:endParaRPr lang="en-US" sz="1000" b="0" u="none" kern="1200" dirty="0"/>
        </a:p>
        <a:p>
          <a:pPr marL="57150" lvl="1" indent="-57150" algn="l" defTabSz="444500">
            <a:lnSpc>
              <a:spcPct val="90000"/>
            </a:lnSpc>
            <a:spcBef>
              <a:spcPct val="0"/>
            </a:spcBef>
            <a:spcAft>
              <a:spcPct val="15000"/>
            </a:spcAft>
            <a:buChar char="•"/>
          </a:pPr>
          <a:r>
            <a:rPr lang="en-US" sz="1000" b="1" u="sng" kern="1200" dirty="0"/>
            <a:t>Real Estate</a:t>
          </a:r>
          <a:endParaRPr lang="en-US" sz="1000" b="0" u="none" kern="1200" dirty="0"/>
        </a:p>
        <a:p>
          <a:pPr marL="114300" lvl="2" indent="-57150" algn="l" defTabSz="444500">
            <a:lnSpc>
              <a:spcPct val="90000"/>
            </a:lnSpc>
            <a:spcBef>
              <a:spcPct val="0"/>
            </a:spcBef>
            <a:spcAft>
              <a:spcPct val="15000"/>
            </a:spcAft>
            <a:buChar char="•"/>
          </a:pPr>
          <a:r>
            <a:rPr lang="en-US" sz="1000" b="0" u="none" kern="1200" dirty="0"/>
            <a:t>CA - Brokers and Salespersons must disclose digitally altered images</a:t>
          </a:r>
        </a:p>
        <a:p>
          <a:pPr marL="57150" lvl="1" indent="-57150" algn="l" defTabSz="444500">
            <a:lnSpc>
              <a:spcPct val="90000"/>
            </a:lnSpc>
            <a:spcBef>
              <a:spcPct val="0"/>
            </a:spcBef>
            <a:spcAft>
              <a:spcPct val="15000"/>
            </a:spcAft>
            <a:buChar char="•"/>
          </a:pPr>
          <a:r>
            <a:rPr lang="en-US" sz="1000" b="1" u="sng" kern="1200" dirty="0"/>
            <a:t>Election AI Laws</a:t>
          </a:r>
        </a:p>
      </dsp:txBody>
      <dsp:txXfrm>
        <a:off x="5505743" y="475791"/>
        <a:ext cx="4829555" cy="43611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49B5B-C847-4ABE-A402-3025D3593A16}">
      <dsp:nvSpPr>
        <dsp:cNvPr id="0" name=""/>
        <dsp:cNvSpPr/>
      </dsp:nvSpPr>
      <dsp:spPr>
        <a:xfrm>
          <a:off x="3512" y="118170"/>
          <a:ext cx="3424857" cy="288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U.S. v. Heppner, S.D. New York</a:t>
          </a:r>
        </a:p>
      </dsp:txBody>
      <dsp:txXfrm>
        <a:off x="3512" y="118170"/>
        <a:ext cx="3424857" cy="288000"/>
      </dsp:txXfrm>
    </dsp:sp>
    <dsp:sp modelId="{A0E28530-8CC9-4591-A9DF-E3B4FDD98334}">
      <dsp:nvSpPr>
        <dsp:cNvPr id="0" name=""/>
        <dsp:cNvSpPr/>
      </dsp:nvSpPr>
      <dsp:spPr>
        <a:xfrm>
          <a:off x="3512" y="406170"/>
          <a:ext cx="3424857" cy="45498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t>Ethical Rules Implicated</a:t>
          </a:r>
          <a:r>
            <a:rPr lang="en-US" sz="1000" kern="1200" dirty="0"/>
            <a:t>	</a:t>
          </a:r>
        </a:p>
        <a:p>
          <a:pPr marL="114300" lvl="2" indent="-57150" algn="l" defTabSz="444500">
            <a:lnSpc>
              <a:spcPct val="90000"/>
            </a:lnSpc>
            <a:spcBef>
              <a:spcPct val="0"/>
            </a:spcBef>
            <a:spcAft>
              <a:spcPct val="15000"/>
            </a:spcAft>
            <a:buChar char="•"/>
          </a:pPr>
          <a:r>
            <a:rPr lang="en-US" sz="1000" kern="1200" dirty="0"/>
            <a:t>E.R. 1.6, Confidentiality</a:t>
          </a:r>
        </a:p>
        <a:p>
          <a:pPr marL="114300" lvl="2" indent="-57150" algn="l" defTabSz="444500">
            <a:lnSpc>
              <a:spcPct val="90000"/>
            </a:lnSpc>
            <a:spcBef>
              <a:spcPct val="0"/>
            </a:spcBef>
            <a:spcAft>
              <a:spcPct val="15000"/>
            </a:spcAft>
            <a:buChar char="•"/>
          </a:pPr>
          <a:r>
            <a:rPr lang="en-US" sz="1000" kern="1200" dirty="0"/>
            <a:t>E.R. 1.1 Competence</a:t>
          </a:r>
        </a:p>
        <a:p>
          <a:pPr marL="114300" lvl="2" indent="-57150" algn="l" defTabSz="444500">
            <a:lnSpc>
              <a:spcPct val="90000"/>
            </a:lnSpc>
            <a:spcBef>
              <a:spcPct val="0"/>
            </a:spcBef>
            <a:spcAft>
              <a:spcPct val="15000"/>
            </a:spcAft>
            <a:buChar char="•"/>
          </a:pPr>
          <a:r>
            <a:rPr lang="en-US" sz="1000" kern="1200" dirty="0"/>
            <a:t>E.R. 1.3 Diligence</a:t>
          </a:r>
        </a:p>
        <a:p>
          <a:pPr marL="114300" lvl="2" indent="-57150" algn="l" defTabSz="444500">
            <a:lnSpc>
              <a:spcPct val="90000"/>
            </a:lnSpc>
            <a:spcBef>
              <a:spcPct val="0"/>
            </a:spcBef>
            <a:spcAft>
              <a:spcPct val="15000"/>
            </a:spcAft>
            <a:buChar char="•"/>
          </a:pPr>
          <a:r>
            <a:rPr lang="en-US" sz="1000" kern="1200" dirty="0"/>
            <a:t>E.R. 5.1, 5.2, 5.3 Duties to Supervise Lawyers and Nonlawyers</a:t>
          </a:r>
        </a:p>
        <a:p>
          <a:pPr marL="114300" lvl="2" indent="-57150" algn="l" defTabSz="444500">
            <a:lnSpc>
              <a:spcPct val="90000"/>
            </a:lnSpc>
            <a:spcBef>
              <a:spcPct val="0"/>
            </a:spcBef>
            <a:spcAft>
              <a:spcPct val="15000"/>
            </a:spcAft>
            <a:buChar char="•"/>
          </a:pPr>
          <a:r>
            <a:rPr lang="en-US" sz="1000" kern="1200" dirty="0"/>
            <a:t>E.R. 1.2 Scope of Representation and Allocation of Authority between Client and Attorney</a:t>
          </a:r>
        </a:p>
        <a:p>
          <a:pPr marL="114300" lvl="2" indent="-57150" algn="l" defTabSz="444500">
            <a:lnSpc>
              <a:spcPct val="90000"/>
            </a:lnSpc>
            <a:spcBef>
              <a:spcPct val="0"/>
            </a:spcBef>
            <a:spcAft>
              <a:spcPct val="15000"/>
            </a:spcAft>
            <a:buChar char="•"/>
          </a:pPr>
          <a:r>
            <a:rPr lang="en-US" sz="1000" kern="1200" dirty="0"/>
            <a:t>E.R. 1.5 Fees</a:t>
          </a:r>
        </a:p>
        <a:p>
          <a:pPr marL="114300" lvl="2" indent="-57150" algn="l" defTabSz="444500">
            <a:lnSpc>
              <a:spcPct val="90000"/>
            </a:lnSpc>
            <a:spcBef>
              <a:spcPct val="0"/>
            </a:spcBef>
            <a:spcAft>
              <a:spcPct val="15000"/>
            </a:spcAft>
            <a:buChar char="•"/>
          </a:pPr>
          <a:r>
            <a:rPr lang="en-US" sz="1000" kern="1200" dirty="0"/>
            <a:t>E.R. 3.1 and 3.3 Meritorious Claims and Candor to the Tribunal</a:t>
          </a:r>
        </a:p>
        <a:p>
          <a:pPr marL="57150" lvl="1" indent="-57150" algn="l" defTabSz="444500">
            <a:lnSpc>
              <a:spcPct val="90000"/>
            </a:lnSpc>
            <a:spcBef>
              <a:spcPct val="0"/>
            </a:spcBef>
            <a:spcAft>
              <a:spcPct val="15000"/>
            </a:spcAft>
            <a:buChar char="•"/>
          </a:pPr>
          <a:r>
            <a:rPr lang="en-US" sz="1000" b="1" kern="1200" dirty="0"/>
            <a:t>U.S. v. Heppner, S.D. New York</a:t>
          </a:r>
        </a:p>
        <a:p>
          <a:pPr marL="114300" lvl="2" indent="-57150" algn="l" defTabSz="444500">
            <a:lnSpc>
              <a:spcPct val="90000"/>
            </a:lnSpc>
            <a:spcBef>
              <a:spcPct val="0"/>
            </a:spcBef>
            <a:spcAft>
              <a:spcPct val="15000"/>
            </a:spcAft>
            <a:buChar char="•"/>
          </a:pPr>
          <a:r>
            <a:rPr lang="en-US" sz="1000" kern="1200" dirty="0"/>
            <a:t>AI tools are not protected by attorney client or work </a:t>
          </a:r>
          <a:r>
            <a:rPr lang="en-US" sz="1000" kern="1200"/>
            <a:t>product privilege</a:t>
          </a:r>
          <a:endParaRPr lang="en-US" sz="1000" kern="1200" dirty="0"/>
        </a:p>
        <a:p>
          <a:pPr marL="57150" lvl="1" indent="-57150" algn="l" defTabSz="444500">
            <a:lnSpc>
              <a:spcPct val="90000"/>
            </a:lnSpc>
            <a:spcBef>
              <a:spcPct val="0"/>
            </a:spcBef>
            <a:spcAft>
              <a:spcPct val="15000"/>
            </a:spcAft>
            <a:buChar char="•"/>
          </a:pPr>
          <a:r>
            <a:rPr lang="en-US" sz="1000" kern="1200" dirty="0"/>
            <a:t>	Client put attorney info from attorney into AI LLM Claude</a:t>
          </a:r>
        </a:p>
        <a:p>
          <a:pPr marL="114300" lvl="2" indent="-57150" algn="l" defTabSz="444500">
            <a:lnSpc>
              <a:spcPct val="90000"/>
            </a:lnSpc>
            <a:spcBef>
              <a:spcPct val="0"/>
            </a:spcBef>
            <a:spcAft>
              <a:spcPct val="15000"/>
            </a:spcAft>
            <a:buChar char="•"/>
          </a:pPr>
          <a:r>
            <a:rPr lang="en-US" sz="1000" kern="1200" dirty="0"/>
            <a:t>Why Privileged Failed</a:t>
          </a:r>
        </a:p>
        <a:p>
          <a:pPr marL="171450" lvl="3" indent="-57150" algn="l" defTabSz="444500">
            <a:lnSpc>
              <a:spcPct val="90000"/>
            </a:lnSpc>
            <a:spcBef>
              <a:spcPct val="0"/>
            </a:spcBef>
            <a:spcAft>
              <a:spcPct val="15000"/>
            </a:spcAft>
            <a:buChar char="•"/>
          </a:pPr>
          <a:r>
            <a:rPr lang="en-US" sz="1000" kern="1200" dirty="0"/>
            <a:t>AI is not a lawyer</a:t>
          </a:r>
        </a:p>
        <a:p>
          <a:pPr marL="171450" lvl="3" indent="-57150" algn="l" defTabSz="444500">
            <a:lnSpc>
              <a:spcPct val="90000"/>
            </a:lnSpc>
            <a:spcBef>
              <a:spcPct val="0"/>
            </a:spcBef>
            <a:spcAft>
              <a:spcPct val="15000"/>
            </a:spcAft>
            <a:buChar char="•"/>
          </a:pPr>
          <a:r>
            <a:rPr lang="en-US" sz="1000" kern="1200" dirty="0"/>
            <a:t>Not for obtaining legal guidance (tools terms disclaimed it provided legal guidance)</a:t>
          </a:r>
        </a:p>
        <a:p>
          <a:pPr marL="171450" lvl="3" indent="-57150" algn="l" defTabSz="444500">
            <a:lnSpc>
              <a:spcPct val="90000"/>
            </a:lnSpc>
            <a:spcBef>
              <a:spcPct val="0"/>
            </a:spcBef>
            <a:spcAft>
              <a:spcPct val="15000"/>
            </a:spcAft>
            <a:buChar char="•"/>
          </a:pPr>
          <a:r>
            <a:rPr lang="en-US" sz="1000" b="1" kern="1200" dirty="0"/>
            <a:t>Big One—</a:t>
          </a:r>
          <a:r>
            <a:rPr lang="en-US" sz="1000" kern="1200" dirty="0"/>
            <a:t>not confidential (tools terms said not confidential; used for training; tools terms claim right to disclose to government</a:t>
          </a:r>
        </a:p>
        <a:p>
          <a:pPr marL="171450" lvl="3" indent="-57150" algn="l" defTabSz="444500">
            <a:lnSpc>
              <a:spcPct val="90000"/>
            </a:lnSpc>
            <a:spcBef>
              <a:spcPct val="0"/>
            </a:spcBef>
            <a:spcAft>
              <a:spcPct val="15000"/>
            </a:spcAft>
            <a:buChar char="•"/>
          </a:pPr>
          <a:r>
            <a:rPr lang="en-US" sz="1000" kern="1200" dirty="0"/>
            <a:t>Pre-existing documents can’t be cloaked in privilege</a:t>
          </a:r>
        </a:p>
        <a:p>
          <a:pPr marL="171450" lvl="3" indent="-57150" algn="l" defTabSz="444500">
            <a:lnSpc>
              <a:spcPct val="90000"/>
            </a:lnSpc>
            <a:spcBef>
              <a:spcPct val="0"/>
            </a:spcBef>
            <a:spcAft>
              <a:spcPct val="15000"/>
            </a:spcAft>
            <a:buChar char="•"/>
          </a:pPr>
          <a:r>
            <a:rPr lang="en-US" sz="1000" kern="1200" dirty="0"/>
            <a:t>Created by client not attorney</a:t>
          </a:r>
        </a:p>
        <a:p>
          <a:pPr marL="114300" lvl="2" indent="-57150" algn="l" defTabSz="444500">
            <a:lnSpc>
              <a:spcPct val="90000"/>
            </a:lnSpc>
            <a:spcBef>
              <a:spcPct val="0"/>
            </a:spcBef>
            <a:spcAft>
              <a:spcPct val="15000"/>
            </a:spcAft>
            <a:buChar char="•"/>
          </a:pPr>
          <a:endParaRPr lang="en-US" sz="1000" kern="1200" dirty="0"/>
        </a:p>
      </dsp:txBody>
      <dsp:txXfrm>
        <a:off x="3512" y="406170"/>
        <a:ext cx="3424857" cy="4549837"/>
      </dsp:txXfrm>
    </dsp:sp>
    <dsp:sp modelId="{751EA58B-91E7-401D-8F53-95E75C0EDB02}">
      <dsp:nvSpPr>
        <dsp:cNvPr id="0" name=""/>
        <dsp:cNvSpPr/>
      </dsp:nvSpPr>
      <dsp:spPr>
        <a:xfrm>
          <a:off x="3907850" y="118170"/>
          <a:ext cx="3424857" cy="288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Westlaw Terms</a:t>
          </a:r>
        </a:p>
      </dsp:txBody>
      <dsp:txXfrm>
        <a:off x="3907850" y="118170"/>
        <a:ext cx="3424857" cy="288000"/>
      </dsp:txXfrm>
    </dsp:sp>
    <dsp:sp modelId="{B969E45A-E459-45AF-A57E-DD19A5C5D40C}">
      <dsp:nvSpPr>
        <dsp:cNvPr id="0" name=""/>
        <dsp:cNvSpPr/>
      </dsp:nvSpPr>
      <dsp:spPr>
        <a:xfrm>
          <a:off x="3907850" y="406170"/>
          <a:ext cx="3424857" cy="45498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t>Document Intelligence Terms: </a:t>
          </a:r>
          <a:r>
            <a:rPr lang="en-US" sz="1000" kern="1200" dirty="0"/>
            <a:t>Customer acknowledges that, given the machine learning nature of our Service, Thomson Reuters may use Your Content to train, update, modify, and adapt its products (“Machine Learning Adaptions”). Customer agrees that any Machine Learning Adaptions resulting from the use of Your Content, including any updates, enhancements or derivative works arising from the Machine Learning Adaptions, shall be considered solely Thomson Reuters property, and Customer grants Thomson Reuters a royalty free, non-exclusive, irrevocable, and perpetual license to Your Content as necessary to ensure Thomson Reuters rights to the Machine Learning Adaptions.</a:t>
          </a:r>
        </a:p>
        <a:p>
          <a:pPr marL="57150" lvl="1" indent="-57150" algn="l" defTabSz="444500">
            <a:lnSpc>
              <a:spcPct val="90000"/>
            </a:lnSpc>
            <a:spcBef>
              <a:spcPct val="0"/>
            </a:spcBef>
            <a:spcAft>
              <a:spcPct val="15000"/>
            </a:spcAft>
            <a:buChar char="•"/>
          </a:pPr>
          <a:r>
            <a:rPr lang="en-US" sz="1000" b="1" kern="1200" dirty="0"/>
            <a:t>General Terms: </a:t>
          </a:r>
          <a:r>
            <a:rPr lang="en-US" sz="1000" kern="1200" dirty="0"/>
            <a:t>Your Data may be used as an input for certain Artificial Intelligence (“AI”)-based functionality within our Services (“Input”) resulting in an output generated by the AI service (“Output”). You grant Thomson Reuters a license to use, modify, and adapt the Input as necessary for Thomson Reuters to perform, and improve our Services. Thomson Reuters retains all rights to </a:t>
          </a:r>
          <a:r>
            <a:rPr lang="en-US" sz="1000" kern="1200" dirty="0" err="1"/>
            <a:t>anyof</a:t>
          </a:r>
          <a:r>
            <a:rPr lang="en-US" sz="1000" kern="1200" dirty="0"/>
            <a:t> the Property embedded in, or included with any Output, including any derivatives, or modifications thereto.</a:t>
          </a:r>
        </a:p>
        <a:p>
          <a:pPr marL="57150" lvl="1" indent="-57150" algn="l" defTabSz="444500">
            <a:lnSpc>
              <a:spcPct val="90000"/>
            </a:lnSpc>
            <a:spcBef>
              <a:spcPct val="0"/>
            </a:spcBef>
            <a:spcAft>
              <a:spcPct val="15000"/>
            </a:spcAft>
            <a:buChar char="•"/>
          </a:pPr>
          <a:r>
            <a:rPr lang="en-US" sz="1000" b="1" kern="1200" dirty="0"/>
            <a:t>GenAI: </a:t>
          </a:r>
          <a:r>
            <a:rPr lang="en-US" sz="1000" kern="1200" dirty="0"/>
            <a:t>Subject to the use restrictions set forth in the Agreement and to the extent permitted by applicable law, as between you and </a:t>
          </a:r>
          <a:r>
            <a:rPr lang="en-US" sz="1000" kern="1200" dirty="0" err="1"/>
            <a:t>us,you</a:t>
          </a:r>
          <a:r>
            <a:rPr lang="en-US" sz="1000" kern="1200" dirty="0"/>
            <a:t> own the Output generated from your use of the GenAI Skills, provided that such ownership is subject to our third-party licensors’ rights and any rights we retain in our Property or any derivatives thereof.</a:t>
          </a:r>
        </a:p>
      </dsp:txBody>
      <dsp:txXfrm>
        <a:off x="3907850" y="406170"/>
        <a:ext cx="3424857" cy="4549837"/>
      </dsp:txXfrm>
    </dsp:sp>
    <dsp:sp modelId="{9CA679C4-F92C-43A9-A5B2-746FDFD7C72B}">
      <dsp:nvSpPr>
        <dsp:cNvPr id="0" name=""/>
        <dsp:cNvSpPr/>
      </dsp:nvSpPr>
      <dsp:spPr>
        <a:xfrm>
          <a:off x="7812187" y="118170"/>
          <a:ext cx="3424857" cy="288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err="1"/>
            <a:t>CLiO</a:t>
          </a:r>
          <a:r>
            <a:rPr lang="en-US" sz="1000" kern="1200" dirty="0"/>
            <a:t> Legal Platform </a:t>
          </a:r>
        </a:p>
      </dsp:txBody>
      <dsp:txXfrm>
        <a:off x="7812187" y="118170"/>
        <a:ext cx="3424857" cy="288000"/>
      </dsp:txXfrm>
    </dsp:sp>
    <dsp:sp modelId="{770F4A0C-878E-4686-BDFB-EEB64AA791FB}">
      <dsp:nvSpPr>
        <dsp:cNvPr id="0" name=""/>
        <dsp:cNvSpPr/>
      </dsp:nvSpPr>
      <dsp:spPr>
        <a:xfrm>
          <a:off x="7812187" y="406170"/>
          <a:ext cx="3424857" cy="45498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en-US" sz="1000" b="1" kern="1200" dirty="0"/>
            <a:t>Limited License and Use of Service: </a:t>
          </a:r>
          <a:r>
            <a:rPr lang="en-US" sz="1000" kern="1200" dirty="0"/>
            <a:t>Subscriber grants to Themis a non-exclusive, worldwide, sublicensable, royalty-free right to use, store, modify, transmit, collect, and otherwise process the Content and Confidential Information for the sole purpose of providing the Service, performing Themis’ obligations and exercising Themis’ rights under the Agreement in accordance with the terms of the Agreement. Such rights shall include permission for Themis to, in perpetuity, generate and publish aggregate, anonymized reports on system usage and Content trends and type, provided they do not conflict with [confidentiality terms].  </a:t>
          </a:r>
        </a:p>
        <a:p>
          <a:pPr marL="57150" lvl="1" indent="-57150" algn="l" defTabSz="444500">
            <a:lnSpc>
              <a:spcPct val="90000"/>
            </a:lnSpc>
            <a:spcBef>
              <a:spcPct val="0"/>
            </a:spcBef>
            <a:spcAft>
              <a:spcPct val="15000"/>
            </a:spcAft>
            <a:buNone/>
          </a:pPr>
          <a:r>
            <a:rPr lang="en-US" sz="1000" b="1" kern="1200" dirty="0"/>
            <a:t>Confidentiality</a:t>
          </a:r>
          <a:r>
            <a:rPr lang="en-US" sz="1000" kern="1200" dirty="0"/>
            <a:t>: Themis and any third party vendors and hosting partners it utilizes to provide the Service shall hold Content in strict confidence and shall not use or disclose Content except (a) as required to perform their obligations or exercise their rights under this Agreement; (b) in compliance with Section 7 of this Agreement, or (c) as otherwise authorized by you in writing.</a:t>
          </a:r>
        </a:p>
        <a:p>
          <a:pPr marL="57150" lvl="1" indent="-57150" algn="l" defTabSz="444500">
            <a:lnSpc>
              <a:spcPct val="90000"/>
            </a:lnSpc>
            <a:spcBef>
              <a:spcPct val="0"/>
            </a:spcBef>
            <a:spcAft>
              <a:spcPct val="15000"/>
            </a:spcAft>
            <a:buFont typeface="Arial" panose="020B0604020202020204" pitchFamily="34" charset="0"/>
            <a:buChar char="•"/>
          </a:pPr>
          <a:r>
            <a:rPr lang="en-US" sz="1000" b="1" i="0" kern="1200" dirty="0"/>
            <a:t>Legal Compliance: </a:t>
          </a:r>
          <a:r>
            <a:rPr lang="en-US" sz="1000" b="0" i="0" kern="1200" dirty="0"/>
            <a:t>Themis reserves the right to provide the Confidential Information to third parties as required and permitted by law (such as in response to a subpoena or court order), and to cooperate with law enforcement authorities in the investigation of any criminal or civil matter.</a:t>
          </a:r>
          <a:endParaRPr lang="en-US" sz="1000" kern="1200" dirty="0"/>
        </a:p>
      </dsp:txBody>
      <dsp:txXfrm>
        <a:off x="7812187" y="406170"/>
        <a:ext cx="3424857" cy="45498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34ADA-A4FE-4466-BD2C-E7FCA026C8D2}">
      <dsp:nvSpPr>
        <dsp:cNvPr id="0" name=""/>
        <dsp:cNvSpPr/>
      </dsp:nvSpPr>
      <dsp:spPr>
        <a:xfrm>
          <a:off x="285138" y="458466"/>
          <a:ext cx="1373490" cy="137349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704D0A-5B87-49F8-91E5-9F4904BDEA28}">
      <dsp:nvSpPr>
        <dsp:cNvPr id="0" name=""/>
        <dsp:cNvSpPr/>
      </dsp:nvSpPr>
      <dsp:spPr>
        <a:xfrm>
          <a:off x="573571" y="746899"/>
          <a:ext cx="796624" cy="796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623591-6CA6-49AF-ADDF-2ADEE5D421E5}">
      <dsp:nvSpPr>
        <dsp:cNvPr id="0" name=""/>
        <dsp:cNvSpPr/>
      </dsp:nvSpPr>
      <dsp:spPr>
        <a:xfrm>
          <a:off x="1952948" y="458466"/>
          <a:ext cx="3237513" cy="137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b="1" kern="1200" dirty="0"/>
            <a:t>Cookies </a:t>
          </a:r>
          <a:r>
            <a:rPr lang="en-US" sz="1300" kern="1200" dirty="0"/>
            <a:t>(defined by party, duration, specialization)--remember information about your visit; record login details, language preferences, etc.; crucial to experience; 3</a:t>
          </a:r>
          <a:r>
            <a:rPr lang="en-US" sz="1300" kern="1200" baseline="30000" dirty="0"/>
            <a:t>rd</a:t>
          </a:r>
          <a:r>
            <a:rPr lang="en-US" sz="1300" kern="1200" dirty="0"/>
            <a:t> party track behavior across websites</a:t>
          </a:r>
        </a:p>
      </dsp:txBody>
      <dsp:txXfrm>
        <a:off x="1952948" y="458466"/>
        <a:ext cx="3237513" cy="1373490"/>
      </dsp:txXfrm>
    </dsp:sp>
    <dsp:sp modelId="{36B3BE67-9AEB-4735-B16C-9068B825AEFB}">
      <dsp:nvSpPr>
        <dsp:cNvPr id="0" name=""/>
        <dsp:cNvSpPr/>
      </dsp:nvSpPr>
      <dsp:spPr>
        <a:xfrm>
          <a:off x="5754574" y="458466"/>
          <a:ext cx="1373490" cy="137349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5FE4A9-4C61-4351-AA93-7232CD10C55F}">
      <dsp:nvSpPr>
        <dsp:cNvPr id="0" name=""/>
        <dsp:cNvSpPr/>
      </dsp:nvSpPr>
      <dsp:spPr>
        <a:xfrm>
          <a:off x="6043007" y="746899"/>
          <a:ext cx="796624" cy="796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BC6D94-C2F3-4CB3-9359-55F1972B14BF}">
      <dsp:nvSpPr>
        <dsp:cNvPr id="0" name=""/>
        <dsp:cNvSpPr/>
      </dsp:nvSpPr>
      <dsp:spPr>
        <a:xfrm>
          <a:off x="7422384" y="458466"/>
          <a:ext cx="3237513" cy="137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b="1" kern="1200" dirty="0"/>
            <a:t>Pixels </a:t>
          </a:r>
          <a:r>
            <a:rPr lang="en-US" sz="1300" kern="1200" dirty="0"/>
            <a:t>(images embedded in a website or email) (data files stored on your device)—analytics (geolocations, device type), retargeting (send reminders to potential customers), conversion (track customers after action/purchase)</a:t>
          </a:r>
        </a:p>
      </dsp:txBody>
      <dsp:txXfrm>
        <a:off x="7422384" y="458466"/>
        <a:ext cx="3237513" cy="1373490"/>
      </dsp:txXfrm>
    </dsp:sp>
    <dsp:sp modelId="{1927F702-9A53-421F-9676-EF37F3AE91AC}">
      <dsp:nvSpPr>
        <dsp:cNvPr id="0" name=""/>
        <dsp:cNvSpPr/>
      </dsp:nvSpPr>
      <dsp:spPr>
        <a:xfrm>
          <a:off x="285138" y="2582397"/>
          <a:ext cx="1373490" cy="137349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51FE82-5898-40A2-8E82-9F14E877D943}">
      <dsp:nvSpPr>
        <dsp:cNvPr id="0" name=""/>
        <dsp:cNvSpPr/>
      </dsp:nvSpPr>
      <dsp:spPr>
        <a:xfrm>
          <a:off x="573571" y="2870830"/>
          <a:ext cx="796624" cy="7966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A73ACD-44A3-4677-B743-0D95EA02EC12}">
      <dsp:nvSpPr>
        <dsp:cNvPr id="0" name=""/>
        <dsp:cNvSpPr/>
      </dsp:nvSpPr>
      <dsp:spPr>
        <a:xfrm>
          <a:off x="1952948" y="2582397"/>
          <a:ext cx="3237513" cy="137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b="1" kern="1200" dirty="0"/>
            <a:t>Beacons or tags </a:t>
          </a:r>
          <a:r>
            <a:rPr lang="en-US" sz="1300" kern="1200" dirty="0"/>
            <a:t>(snippets of code stored in HTML or language used to create websites)—collect data about interactions on site; analytics for advertising</a:t>
          </a:r>
        </a:p>
      </dsp:txBody>
      <dsp:txXfrm>
        <a:off x="1952948" y="2582397"/>
        <a:ext cx="3237513" cy="1373490"/>
      </dsp:txXfrm>
    </dsp:sp>
    <dsp:sp modelId="{F74BB30F-058D-4A7D-9D6B-347D4CCFF0EC}">
      <dsp:nvSpPr>
        <dsp:cNvPr id="0" name=""/>
        <dsp:cNvSpPr/>
      </dsp:nvSpPr>
      <dsp:spPr>
        <a:xfrm>
          <a:off x="5754574" y="2582397"/>
          <a:ext cx="1373490" cy="137349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3B34EC-D61A-4473-8BB7-94404F5C112A}">
      <dsp:nvSpPr>
        <dsp:cNvPr id="0" name=""/>
        <dsp:cNvSpPr/>
      </dsp:nvSpPr>
      <dsp:spPr>
        <a:xfrm>
          <a:off x="6043007" y="2870830"/>
          <a:ext cx="796624" cy="7966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38CF55-218F-4817-89DB-A5CDE1AC31BF}">
      <dsp:nvSpPr>
        <dsp:cNvPr id="0" name=""/>
        <dsp:cNvSpPr/>
      </dsp:nvSpPr>
      <dsp:spPr>
        <a:xfrm>
          <a:off x="7422384" y="2582397"/>
          <a:ext cx="3237513" cy="137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b="1" kern="1200" dirty="0"/>
            <a:t>Probabilistic methods and keyloggers </a:t>
          </a:r>
          <a:r>
            <a:rPr lang="en-US" sz="1300" kern="1200" dirty="0"/>
            <a:t>(fingerprinting and </a:t>
          </a:r>
          <a:r>
            <a:rPr lang="en-US" sz="1300" kern="1200"/>
            <a:t>identity graphs and keystroke inputs)</a:t>
          </a:r>
          <a:endParaRPr lang="en-US" sz="1300" kern="1200" dirty="0"/>
        </a:p>
      </dsp:txBody>
      <dsp:txXfrm>
        <a:off x="7422384" y="2582397"/>
        <a:ext cx="3237513" cy="13734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7837A-4CF9-4EA4-8A82-C5E5C2DB9EB0}" type="datetimeFigureOut">
              <a:rPr lang="en-US" smtClean="0"/>
              <a:t>2/16/2026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7C1A6-6A2C-4044-A137-D2AC180616FC}" type="slidenum">
              <a:rPr lang="en-US" smtClean="0"/>
              <a:t>‹#›</a:t>
            </a:fld>
            <a:endParaRPr lang="en-US"/>
          </a:p>
        </p:txBody>
      </p:sp>
    </p:spTree>
    <p:extLst>
      <p:ext uri="{BB962C8B-B14F-4D97-AF65-F5344CB8AC3E}">
        <p14:creationId xmlns:p14="http://schemas.microsoft.com/office/powerpoint/2010/main" val="4157864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7C1A6-6A2C-4044-A137-D2AC180616FC}" type="slidenum">
              <a:rPr lang="en-US" smtClean="0"/>
              <a:t>3</a:t>
            </a:fld>
            <a:endParaRPr lang="en-US"/>
          </a:p>
        </p:txBody>
      </p:sp>
    </p:spTree>
    <p:extLst>
      <p:ext uri="{BB962C8B-B14F-4D97-AF65-F5344CB8AC3E}">
        <p14:creationId xmlns:p14="http://schemas.microsoft.com/office/powerpoint/2010/main" val="259601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7C1A6-6A2C-4044-A137-D2AC180616FC}" type="slidenum">
              <a:rPr lang="en-US" smtClean="0"/>
              <a:t>10</a:t>
            </a:fld>
            <a:endParaRPr lang="en-US"/>
          </a:p>
        </p:txBody>
      </p:sp>
    </p:spTree>
    <p:extLst>
      <p:ext uri="{BB962C8B-B14F-4D97-AF65-F5344CB8AC3E}">
        <p14:creationId xmlns:p14="http://schemas.microsoft.com/office/powerpoint/2010/main" val="152206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7C1A6-6A2C-4044-A137-D2AC180616FC}" type="slidenum">
              <a:rPr lang="en-US" smtClean="0"/>
              <a:t>12</a:t>
            </a:fld>
            <a:endParaRPr lang="en-US"/>
          </a:p>
        </p:txBody>
      </p:sp>
    </p:spTree>
    <p:extLst>
      <p:ext uri="{BB962C8B-B14F-4D97-AF65-F5344CB8AC3E}">
        <p14:creationId xmlns:p14="http://schemas.microsoft.com/office/powerpoint/2010/main" val="3455813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2/16/2026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09513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2/16/2026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29327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2/16/2026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078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2/16/2026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3899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2/16/2026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0228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2/16/2026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9109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2/16/2026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15812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2/16/2026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3845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2/16/2026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9926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2/16/2026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3253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2/16/2026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4566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2/16/2026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83011910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harvardonline.harvard.edu/blog/anonymity-de-identification-accuracy-data" TargetMode="External"/><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Picture 3" descr="Statue on top of building">
            <a:extLst>
              <a:ext uri="{FF2B5EF4-FFF2-40B4-BE49-F238E27FC236}">
                <a16:creationId xmlns:a16="http://schemas.microsoft.com/office/drawing/2014/main" id="{62FC5452-44E6-F698-8DB3-0EA2DE355D9C}"/>
              </a:ext>
            </a:extLst>
          </p:cNvPr>
          <p:cNvPicPr>
            <a:picLocks noChangeAspect="1"/>
          </p:cNvPicPr>
          <p:nvPr/>
        </p:nvPicPr>
        <p:blipFill>
          <a:blip r:embed="rId2"/>
          <a:srcRect t="23391" r="9091"/>
          <a:stretch>
            <a:fillRect/>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76A10D8F-D463-70E5-239B-17AD65E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D94FF329-DF3F-EFC9-3172-364B3EC46757}"/>
              </a:ext>
            </a:extLst>
          </p:cNvPr>
          <p:cNvSpPr>
            <a:spLocks noGrp="1"/>
          </p:cNvSpPr>
          <p:nvPr>
            <p:ph type="ctrTitle"/>
          </p:nvPr>
        </p:nvSpPr>
        <p:spPr>
          <a:xfrm>
            <a:off x="286507" y="375728"/>
            <a:ext cx="5649211" cy="3685731"/>
          </a:xfrm>
        </p:spPr>
        <p:txBody>
          <a:bodyPr anchor="t">
            <a:normAutofit/>
          </a:bodyPr>
          <a:lstStyle/>
          <a:p>
            <a:pPr algn="l"/>
            <a:r>
              <a:rPr lang="en-US" sz="6100" dirty="0"/>
              <a:t>Privacy and AI Governance Law</a:t>
            </a:r>
          </a:p>
        </p:txBody>
      </p:sp>
      <p:sp>
        <p:nvSpPr>
          <p:cNvPr id="3" name="Subtitle 2">
            <a:extLst>
              <a:ext uri="{FF2B5EF4-FFF2-40B4-BE49-F238E27FC236}">
                <a16:creationId xmlns:a16="http://schemas.microsoft.com/office/drawing/2014/main" id="{78F1EE1B-E3FE-9EFE-34E7-4A13392B7FCB}"/>
              </a:ext>
            </a:extLst>
          </p:cNvPr>
          <p:cNvSpPr>
            <a:spLocks noGrp="1"/>
          </p:cNvSpPr>
          <p:nvPr>
            <p:ph type="subTitle" idx="1"/>
          </p:nvPr>
        </p:nvSpPr>
        <p:spPr>
          <a:xfrm>
            <a:off x="286507" y="4437176"/>
            <a:ext cx="4007587" cy="1290807"/>
          </a:xfrm>
        </p:spPr>
        <p:txBody>
          <a:bodyPr anchor="ctr">
            <a:normAutofit/>
          </a:bodyPr>
          <a:lstStyle/>
          <a:p>
            <a:pPr algn="l"/>
            <a:endParaRPr lang="en-US" sz="2200"/>
          </a:p>
        </p:txBody>
      </p:sp>
    </p:spTree>
    <p:extLst>
      <p:ext uri="{BB962C8B-B14F-4D97-AF65-F5344CB8AC3E}">
        <p14:creationId xmlns:p14="http://schemas.microsoft.com/office/powerpoint/2010/main" val="3920041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A3D201-6841-CBCC-386B-699A36C32241}"/>
              </a:ext>
            </a:extLst>
          </p:cNvPr>
          <p:cNvSpPr>
            <a:spLocks noGrp="1"/>
          </p:cNvSpPr>
          <p:nvPr>
            <p:ph type="title"/>
          </p:nvPr>
        </p:nvSpPr>
        <p:spPr>
          <a:xfrm>
            <a:off x="612648" y="548640"/>
            <a:ext cx="10945037" cy="1133856"/>
          </a:xfrm>
        </p:spPr>
        <p:txBody>
          <a:bodyPr anchor="t">
            <a:normAutofit/>
          </a:bodyPr>
          <a:lstStyle/>
          <a:p>
            <a:r>
              <a:rPr lang="en-US" sz="2500"/>
              <a:t>Tracking Technologies are Used to Collect Personal Data and Sensitive Data to Profile Individuals for Ads and to Sell Profiles</a:t>
            </a:r>
            <a:br>
              <a:rPr lang="en-US" sz="2500"/>
            </a:br>
            <a:endParaRPr lang="en-US" sz="2500"/>
          </a:p>
        </p:txBody>
      </p:sp>
      <p:graphicFrame>
        <p:nvGraphicFramePr>
          <p:cNvPr id="11" name="Content Placeholder 8">
            <a:extLst>
              <a:ext uri="{FF2B5EF4-FFF2-40B4-BE49-F238E27FC236}">
                <a16:creationId xmlns:a16="http://schemas.microsoft.com/office/drawing/2014/main" id="{ED970097-6F14-CB9A-7244-91C3911E4DB9}"/>
              </a:ext>
            </a:extLst>
          </p:cNvPr>
          <p:cNvGraphicFramePr>
            <a:graphicFrameLocks noGrp="1"/>
          </p:cNvGraphicFramePr>
          <p:nvPr>
            <p:ph idx="1"/>
            <p:extLst>
              <p:ext uri="{D42A27DB-BD31-4B8C-83A1-F6EECF244321}">
                <p14:modId xmlns:p14="http://schemas.microsoft.com/office/powerpoint/2010/main" val="238667602"/>
              </p:ext>
            </p:extLst>
          </p:nvPr>
        </p:nvGraphicFramePr>
        <p:xfrm>
          <a:off x="612648" y="1881051"/>
          <a:ext cx="10945037" cy="4414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744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806424-963C-65F8-01CF-D058910A89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2560" y="436880"/>
            <a:ext cx="9509760" cy="6146800"/>
          </a:xfrm>
        </p:spPr>
      </p:pic>
    </p:spTree>
    <p:extLst>
      <p:ext uri="{BB962C8B-B14F-4D97-AF65-F5344CB8AC3E}">
        <p14:creationId xmlns:p14="http://schemas.microsoft.com/office/powerpoint/2010/main" val="438699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C5C54F5-7EA8-817A-3709-54660C3952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5360" y="538480"/>
            <a:ext cx="10099040" cy="5953760"/>
          </a:xfrm>
        </p:spPr>
      </p:pic>
    </p:spTree>
    <p:extLst>
      <p:ext uri="{BB962C8B-B14F-4D97-AF65-F5344CB8AC3E}">
        <p14:creationId xmlns:p14="http://schemas.microsoft.com/office/powerpoint/2010/main" val="2742444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AB3AA5-1F5C-C3D9-505F-A8548DBE95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240" y="487680"/>
            <a:ext cx="10220960" cy="6065520"/>
          </a:xfrm>
        </p:spPr>
      </p:pic>
    </p:spTree>
    <p:extLst>
      <p:ext uri="{BB962C8B-B14F-4D97-AF65-F5344CB8AC3E}">
        <p14:creationId xmlns:p14="http://schemas.microsoft.com/office/powerpoint/2010/main" val="1041576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C8A5-8A98-E9E2-2A0A-CDB84580BFCE}"/>
              </a:ext>
            </a:extLst>
          </p:cNvPr>
          <p:cNvSpPr>
            <a:spLocks noGrp="1"/>
          </p:cNvSpPr>
          <p:nvPr>
            <p:ph type="title"/>
          </p:nvPr>
        </p:nvSpPr>
        <p:spPr/>
        <p:txBody>
          <a:bodyPr>
            <a:normAutofit fontScale="90000"/>
          </a:bodyPr>
          <a:lstStyle/>
          <a:p>
            <a:r>
              <a:rPr lang="en-US" dirty="0"/>
              <a:t>Privacy Protects Personally Identifiable Information (PII) or Personal Data as Defined in Law</a:t>
            </a:r>
          </a:p>
        </p:txBody>
      </p:sp>
      <p:graphicFrame>
        <p:nvGraphicFramePr>
          <p:cNvPr id="6" name="Content Placeholder 5">
            <a:extLst>
              <a:ext uri="{FF2B5EF4-FFF2-40B4-BE49-F238E27FC236}">
                <a16:creationId xmlns:a16="http://schemas.microsoft.com/office/drawing/2014/main" id="{BEB19C9D-C69F-0368-D6A7-CBDFC05C4147}"/>
              </a:ext>
            </a:extLst>
          </p:cNvPr>
          <p:cNvGraphicFramePr>
            <a:graphicFrameLocks noGrp="1"/>
          </p:cNvGraphicFramePr>
          <p:nvPr>
            <p:ph idx="1"/>
            <p:extLst>
              <p:ext uri="{D42A27DB-BD31-4B8C-83A1-F6EECF244321}">
                <p14:modId xmlns:p14="http://schemas.microsoft.com/office/powerpoint/2010/main" val="2112445509"/>
              </p:ext>
            </p:extLst>
          </p:nvPr>
        </p:nvGraphicFramePr>
        <p:xfrm>
          <a:off x="612775" y="1716088"/>
          <a:ext cx="10653713" cy="4592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3430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FF3D-AA0E-85FC-D235-AD10D2C3A9AE}"/>
              </a:ext>
            </a:extLst>
          </p:cNvPr>
          <p:cNvSpPr>
            <a:spLocks noGrp="1"/>
          </p:cNvSpPr>
          <p:nvPr>
            <p:ph type="title"/>
          </p:nvPr>
        </p:nvSpPr>
        <p:spPr/>
        <p:txBody>
          <a:bodyPr/>
          <a:lstStyle/>
          <a:p>
            <a:r>
              <a:rPr lang="en-US" dirty="0"/>
              <a:t>To deidentify or anonymize data, the data must meet privacy law or statistical standards</a:t>
            </a:r>
          </a:p>
        </p:txBody>
      </p:sp>
      <p:sp>
        <p:nvSpPr>
          <p:cNvPr id="3" name="Content Placeholder 2">
            <a:extLst>
              <a:ext uri="{FF2B5EF4-FFF2-40B4-BE49-F238E27FC236}">
                <a16:creationId xmlns:a16="http://schemas.microsoft.com/office/drawing/2014/main" id="{44D91705-C8DD-B4FE-3F5D-A9FFB8EA8134}"/>
              </a:ext>
            </a:extLst>
          </p:cNvPr>
          <p:cNvSpPr>
            <a:spLocks noGrp="1"/>
          </p:cNvSpPr>
          <p:nvPr>
            <p:ph idx="1"/>
          </p:nvPr>
        </p:nvSpPr>
        <p:spPr/>
        <p:txBody>
          <a:bodyPr/>
          <a:lstStyle/>
          <a:p>
            <a:pPr marL="0" indent="0">
              <a:buNone/>
            </a:pPr>
            <a:r>
              <a:rPr lang="en-US" sz="1600" dirty="0"/>
              <a:t>“[T]he idea of anonymity might be seductive as a mechanism to insure privacy, but it is a subtle and difficult idea to put into practice. Knowing what notion of anonymity is required by regulation is necessary for compliance, but may not be sufficient for the ethical obligations you have as a data steward. </a:t>
            </a:r>
            <a:r>
              <a:rPr lang="en-US" sz="1600" i="1" dirty="0"/>
              <a:t>Anonymity, Deidentification, and the Accuracy of Data, </a:t>
            </a:r>
            <a:r>
              <a:rPr lang="en-US" sz="1600" u="sng" dirty="0"/>
              <a:t>Harvard Online</a:t>
            </a:r>
            <a:r>
              <a:rPr lang="en-US" sz="1600" dirty="0"/>
              <a:t>, </a:t>
            </a:r>
            <a:r>
              <a:rPr lang="en-US" sz="1600" u="sng" dirty="0">
                <a:hlinkClick r:id="rId3"/>
              </a:rPr>
              <a:t>https://harvardonline.harvard.edu/blog/anonymity-de-identification-accuracy-data</a:t>
            </a:r>
            <a:r>
              <a:rPr lang="en-US" sz="1600" dirty="0"/>
              <a:t>, published August 28, 2023</a:t>
            </a:r>
          </a:p>
          <a:p>
            <a:endParaRPr lang="en-US" dirty="0"/>
          </a:p>
        </p:txBody>
      </p:sp>
      <p:graphicFrame>
        <p:nvGraphicFramePr>
          <p:cNvPr id="4" name="Diagram 3">
            <a:extLst>
              <a:ext uri="{FF2B5EF4-FFF2-40B4-BE49-F238E27FC236}">
                <a16:creationId xmlns:a16="http://schemas.microsoft.com/office/drawing/2014/main" id="{F618CC6E-B60B-0C79-30FB-BF212CFB5C50}"/>
              </a:ext>
            </a:extLst>
          </p:cNvPr>
          <p:cNvGraphicFramePr/>
          <p:nvPr>
            <p:extLst>
              <p:ext uri="{D42A27DB-BD31-4B8C-83A1-F6EECF244321}">
                <p14:modId xmlns:p14="http://schemas.microsoft.com/office/powerpoint/2010/main" val="4280655441"/>
              </p:ext>
            </p:extLst>
          </p:nvPr>
        </p:nvGraphicFramePr>
        <p:xfrm>
          <a:off x="855133" y="3327400"/>
          <a:ext cx="10998200" cy="337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4561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8B7968-5A23-3A99-A037-3B4D917710CC}"/>
              </a:ext>
            </a:extLst>
          </p:cNvPr>
          <p:cNvSpPr>
            <a:spLocks noGrp="1"/>
          </p:cNvSpPr>
          <p:nvPr>
            <p:ph type="title"/>
          </p:nvPr>
        </p:nvSpPr>
        <p:spPr>
          <a:xfrm>
            <a:off x="612649" y="548638"/>
            <a:ext cx="3493008" cy="5788152"/>
          </a:xfrm>
        </p:spPr>
        <p:txBody>
          <a:bodyPr anchor="ctr">
            <a:normAutofit/>
          </a:bodyPr>
          <a:lstStyle/>
          <a:p>
            <a:r>
              <a:rPr lang="en-US" sz="4000" dirty="0"/>
              <a:t>Privacy Principles are Foundation of Privacy Laws and Governance</a:t>
            </a:r>
          </a:p>
        </p:txBody>
      </p:sp>
      <p:graphicFrame>
        <p:nvGraphicFramePr>
          <p:cNvPr id="5" name="Content Placeholder 4">
            <a:extLst>
              <a:ext uri="{FF2B5EF4-FFF2-40B4-BE49-F238E27FC236}">
                <a16:creationId xmlns:a16="http://schemas.microsoft.com/office/drawing/2014/main" id="{F38677DD-0B2B-F0D0-D88D-DE39EA0986FE}"/>
              </a:ext>
            </a:extLst>
          </p:cNvPr>
          <p:cNvGraphicFramePr>
            <a:graphicFrameLocks noGrp="1"/>
          </p:cNvGraphicFramePr>
          <p:nvPr>
            <p:ph idx="1"/>
            <p:extLst>
              <p:ext uri="{D42A27DB-BD31-4B8C-83A1-F6EECF244321}">
                <p14:modId xmlns:p14="http://schemas.microsoft.com/office/powerpoint/2010/main" val="547827363"/>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1959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AB28-0DED-3063-63E5-487ECD6F847F}"/>
              </a:ext>
            </a:extLst>
          </p:cNvPr>
          <p:cNvSpPr>
            <a:spLocks noGrp="1"/>
          </p:cNvSpPr>
          <p:nvPr>
            <p:ph type="title"/>
          </p:nvPr>
        </p:nvSpPr>
        <p:spPr/>
        <p:txBody>
          <a:bodyPr/>
          <a:lstStyle/>
          <a:p>
            <a:r>
              <a:rPr lang="en-US" dirty="0"/>
              <a:t>Privacy and Security are Not the Same</a:t>
            </a:r>
          </a:p>
        </p:txBody>
      </p:sp>
      <p:graphicFrame>
        <p:nvGraphicFramePr>
          <p:cNvPr id="4" name="Content Placeholder 3">
            <a:extLst>
              <a:ext uri="{FF2B5EF4-FFF2-40B4-BE49-F238E27FC236}">
                <a16:creationId xmlns:a16="http://schemas.microsoft.com/office/drawing/2014/main" id="{04FDE17D-D01A-0D32-8B9B-D9BA26722691}"/>
              </a:ext>
            </a:extLst>
          </p:cNvPr>
          <p:cNvGraphicFramePr>
            <a:graphicFrameLocks noGrp="1"/>
          </p:cNvGraphicFramePr>
          <p:nvPr>
            <p:ph idx="1"/>
            <p:extLst>
              <p:ext uri="{D42A27DB-BD31-4B8C-83A1-F6EECF244321}">
                <p14:modId xmlns:p14="http://schemas.microsoft.com/office/powerpoint/2010/main" val="131132186"/>
              </p:ext>
            </p:extLst>
          </p:nvPr>
        </p:nvGraphicFramePr>
        <p:xfrm>
          <a:off x="612775" y="1716088"/>
          <a:ext cx="10653713" cy="4592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32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97D197-434D-9176-E080-EA8300A93E65}"/>
              </a:ext>
            </a:extLst>
          </p:cNvPr>
          <p:cNvSpPr>
            <a:spLocks noGrp="1"/>
          </p:cNvSpPr>
          <p:nvPr>
            <p:ph type="title"/>
          </p:nvPr>
        </p:nvSpPr>
        <p:spPr>
          <a:xfrm>
            <a:off x="1515762" y="119671"/>
            <a:ext cx="9160475" cy="1132258"/>
          </a:xfrm>
        </p:spPr>
        <p:txBody>
          <a:bodyPr anchor="ctr">
            <a:normAutofit/>
          </a:bodyPr>
          <a:lstStyle/>
          <a:p>
            <a:pPr algn="ctr"/>
            <a:r>
              <a:rPr lang="en-US" dirty="0"/>
              <a:t>United States Privacy Governance and Sectoral Laws</a:t>
            </a:r>
          </a:p>
        </p:txBody>
      </p:sp>
      <p:graphicFrame>
        <p:nvGraphicFramePr>
          <p:cNvPr id="5" name="Content Placeholder 4">
            <a:extLst>
              <a:ext uri="{FF2B5EF4-FFF2-40B4-BE49-F238E27FC236}">
                <a16:creationId xmlns:a16="http://schemas.microsoft.com/office/drawing/2014/main" id="{16715A88-EA79-672E-26F6-D118EC2EBC5A}"/>
              </a:ext>
            </a:extLst>
          </p:cNvPr>
          <p:cNvGraphicFramePr>
            <a:graphicFrameLocks noGrp="1"/>
          </p:cNvGraphicFramePr>
          <p:nvPr>
            <p:ph idx="1"/>
            <p:extLst>
              <p:ext uri="{D42A27DB-BD31-4B8C-83A1-F6EECF244321}">
                <p14:modId xmlns:p14="http://schemas.microsoft.com/office/powerpoint/2010/main" val="277889301"/>
              </p:ext>
            </p:extLst>
          </p:nvPr>
        </p:nvGraphicFramePr>
        <p:xfrm>
          <a:off x="930876" y="1371600"/>
          <a:ext cx="10946164" cy="526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8151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AC771-0392-8E0C-AE4A-41518C107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2EAA55-FFCE-1E50-544A-FEA3140020D8}"/>
              </a:ext>
            </a:extLst>
          </p:cNvPr>
          <p:cNvSpPr>
            <a:spLocks noGrp="1"/>
          </p:cNvSpPr>
          <p:nvPr>
            <p:ph type="title"/>
          </p:nvPr>
        </p:nvSpPr>
        <p:spPr>
          <a:xfrm>
            <a:off x="1524000" y="548640"/>
            <a:ext cx="9160475" cy="1132258"/>
          </a:xfrm>
        </p:spPr>
        <p:txBody>
          <a:bodyPr anchor="ctr">
            <a:normAutofit/>
          </a:bodyPr>
          <a:lstStyle/>
          <a:p>
            <a:pPr algn="ctr"/>
            <a:r>
              <a:rPr lang="en-US" dirty="0"/>
              <a:t>Similar to Privacy Laws, AI Laws Include AI Governance and Sectoral Laws</a:t>
            </a:r>
          </a:p>
        </p:txBody>
      </p:sp>
      <p:graphicFrame>
        <p:nvGraphicFramePr>
          <p:cNvPr id="4" name="Content Placeholder 3">
            <a:extLst>
              <a:ext uri="{FF2B5EF4-FFF2-40B4-BE49-F238E27FC236}">
                <a16:creationId xmlns:a16="http://schemas.microsoft.com/office/drawing/2014/main" id="{737DBC3D-3F63-CB28-5859-BE4AD80DCF0F}"/>
              </a:ext>
            </a:extLst>
          </p:cNvPr>
          <p:cNvGraphicFramePr>
            <a:graphicFrameLocks noGrp="1"/>
          </p:cNvGraphicFramePr>
          <p:nvPr>
            <p:ph idx="1"/>
            <p:extLst>
              <p:ext uri="{D42A27DB-BD31-4B8C-83A1-F6EECF244321}">
                <p14:modId xmlns:p14="http://schemas.microsoft.com/office/powerpoint/2010/main" val="758880262"/>
              </p:ext>
            </p:extLst>
          </p:nvPr>
        </p:nvGraphicFramePr>
        <p:xfrm>
          <a:off x="930876" y="1680898"/>
          <a:ext cx="10335350" cy="5024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6633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19BCA2-2960-7278-B8C7-F606E8AC24A9}"/>
              </a:ext>
            </a:extLst>
          </p:cNvPr>
          <p:cNvSpPr>
            <a:spLocks noGrp="1"/>
          </p:cNvSpPr>
          <p:nvPr>
            <p:ph type="title"/>
          </p:nvPr>
        </p:nvSpPr>
        <p:spPr>
          <a:xfrm>
            <a:off x="614679" y="548640"/>
            <a:ext cx="4779572" cy="2067705"/>
          </a:xfrm>
        </p:spPr>
        <p:txBody>
          <a:bodyPr anchor="t">
            <a:normAutofit/>
          </a:bodyPr>
          <a:lstStyle/>
          <a:p>
            <a:r>
              <a:rPr lang="en-US" sz="3100" dirty="0"/>
              <a:t>How Does Privacy and AI Governance Apply to My Practice and Clients</a:t>
            </a:r>
          </a:p>
        </p:txBody>
      </p:sp>
      <p:pic>
        <p:nvPicPr>
          <p:cNvPr id="6" name="Graphic 5" descr="Marketing">
            <a:extLst>
              <a:ext uri="{FF2B5EF4-FFF2-40B4-BE49-F238E27FC236}">
                <a16:creationId xmlns:a16="http://schemas.microsoft.com/office/drawing/2014/main" id="{5545FDA9-684B-93D7-8418-68D6DB7628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520" y="2976281"/>
            <a:ext cx="3333077" cy="3333077"/>
          </a:xfrm>
          <a:prstGeom prst="rect">
            <a:avLst/>
          </a:prstGeom>
        </p:spPr>
      </p:pic>
      <p:sp>
        <p:nvSpPr>
          <p:cNvPr id="3" name="Content Placeholder 2">
            <a:extLst>
              <a:ext uri="{FF2B5EF4-FFF2-40B4-BE49-F238E27FC236}">
                <a16:creationId xmlns:a16="http://schemas.microsoft.com/office/drawing/2014/main" id="{1D12ADDA-2A3E-D5A8-3CDC-B66D5E2FDD8C}"/>
              </a:ext>
            </a:extLst>
          </p:cNvPr>
          <p:cNvSpPr>
            <a:spLocks noGrp="1"/>
          </p:cNvSpPr>
          <p:nvPr>
            <p:ph idx="1"/>
          </p:nvPr>
        </p:nvSpPr>
        <p:spPr>
          <a:xfrm>
            <a:off x="6030551" y="121920"/>
            <a:ext cx="5546770" cy="6563360"/>
          </a:xfrm>
        </p:spPr>
        <p:txBody>
          <a:bodyPr anchor="t">
            <a:normAutofit lnSpcReduction="10000"/>
          </a:bodyPr>
          <a:lstStyle/>
          <a:p>
            <a:pPr>
              <a:lnSpc>
                <a:spcPct val="110000"/>
              </a:lnSpc>
            </a:pPr>
            <a:r>
              <a:rPr lang="en-US" sz="1200" b="1" u="sng" dirty="0"/>
              <a:t>Website Marketing </a:t>
            </a:r>
            <a:r>
              <a:rPr lang="en-US" sz="1200" b="1" dirty="0"/>
              <a:t>– </a:t>
            </a:r>
            <a:r>
              <a:rPr lang="en-US" sz="1200" dirty="0"/>
              <a:t>Depending on state where offering services and goods (currently bill for AZ Consumer Privacy Act) need accurate privacy policy, opt-outs, opt-ins, etc. and must comply with AI laws on chatbots or other AI tools</a:t>
            </a:r>
          </a:p>
          <a:p>
            <a:pPr>
              <a:lnSpc>
                <a:spcPct val="110000"/>
              </a:lnSpc>
            </a:pPr>
            <a:r>
              <a:rPr lang="en-US" sz="1200" b="1" u="sng" dirty="0"/>
              <a:t>Consumer Privacy Acts - </a:t>
            </a:r>
            <a:r>
              <a:rPr lang="en-US" sz="1200" dirty="0"/>
              <a:t>Clients or Firm collecting PI of Consumers (website visitors or CA employees) in any state with Consumer Privacy Act</a:t>
            </a:r>
          </a:p>
          <a:p>
            <a:pPr>
              <a:lnSpc>
                <a:spcPct val="110000"/>
              </a:lnSpc>
            </a:pPr>
            <a:r>
              <a:rPr lang="en-US" sz="1200" b="1" u="sng" dirty="0"/>
              <a:t>Employment – </a:t>
            </a:r>
            <a:r>
              <a:rPr lang="en-US" sz="1200" dirty="0"/>
              <a:t>Applicant information from CA; group health plan data; ADA collected data, FCRA checks; recording meetings (AI or otherwise); help desk or consumer answering tools </a:t>
            </a:r>
          </a:p>
          <a:p>
            <a:pPr>
              <a:lnSpc>
                <a:spcPct val="110000"/>
              </a:lnSpc>
            </a:pPr>
            <a:r>
              <a:rPr lang="en-US" sz="1200" b="1" u="sng" dirty="0"/>
              <a:t>Photos/Voice Recordings for Marketing – </a:t>
            </a:r>
            <a:r>
              <a:rPr lang="en-US" sz="1200" dirty="0"/>
              <a:t>Besides IP requirements, need to ensure documented individual consent for commercial use</a:t>
            </a:r>
          </a:p>
          <a:p>
            <a:pPr>
              <a:lnSpc>
                <a:spcPct val="110000"/>
              </a:lnSpc>
            </a:pPr>
            <a:r>
              <a:rPr lang="en-US" sz="1200" b="1" u="sng" dirty="0"/>
              <a:t>Data Privacy Agreements – </a:t>
            </a:r>
            <a:r>
              <a:rPr lang="en-US" sz="1200" dirty="0"/>
              <a:t>Agreements where PI is collected or received if type of data protected or data subjects reside in states with privacy laws or vendor is providing PI; Includes legal SaaS Providers</a:t>
            </a:r>
          </a:p>
          <a:p>
            <a:pPr>
              <a:lnSpc>
                <a:spcPct val="110000"/>
              </a:lnSpc>
            </a:pPr>
            <a:r>
              <a:rPr lang="en-US" sz="1200" b="1" u="sng" dirty="0"/>
              <a:t>Clients Who Develop or Deploy AI</a:t>
            </a:r>
            <a:r>
              <a:rPr lang="en-US" sz="1200" b="1" dirty="0"/>
              <a:t> – </a:t>
            </a:r>
            <a:r>
              <a:rPr lang="en-US" sz="1200" dirty="0"/>
              <a:t>privacy and AI laws may apply</a:t>
            </a:r>
          </a:p>
          <a:p>
            <a:pPr>
              <a:lnSpc>
                <a:spcPct val="110000"/>
              </a:lnSpc>
            </a:pPr>
            <a:r>
              <a:rPr lang="en-US" sz="1200" b="1" u="sng" dirty="0"/>
              <a:t>Vendor Contracts–</a:t>
            </a:r>
            <a:r>
              <a:rPr lang="en-US" sz="1200" dirty="0"/>
              <a:t> AI and privacy laws may apply </a:t>
            </a:r>
          </a:p>
          <a:p>
            <a:pPr>
              <a:lnSpc>
                <a:spcPct val="110000"/>
              </a:lnSpc>
            </a:pPr>
            <a:r>
              <a:rPr lang="en-US" sz="1200" b="1" u="sng" dirty="0"/>
              <a:t>SaaS Tools Used in Firm – </a:t>
            </a:r>
            <a:r>
              <a:rPr lang="en-US" sz="1200" dirty="0"/>
              <a:t>Implicate ethical obligations and privacy laws</a:t>
            </a:r>
          </a:p>
          <a:p>
            <a:pPr>
              <a:lnSpc>
                <a:spcPct val="110000"/>
              </a:lnSpc>
            </a:pPr>
            <a:r>
              <a:rPr lang="en-US" sz="1200" b="1" u="sng" dirty="0"/>
              <a:t>Corporate Clients in Industries with Privacy or AI laws</a:t>
            </a:r>
          </a:p>
          <a:p>
            <a:pPr>
              <a:lnSpc>
                <a:spcPct val="110000"/>
              </a:lnSpc>
            </a:pPr>
            <a:r>
              <a:rPr lang="en-US" sz="1200" b="1" u="sng" dirty="0"/>
              <a:t>Personal Data Collection, Purchase, Use, or Disclosure for Commercial Development </a:t>
            </a:r>
            <a:r>
              <a:rPr lang="en-US" sz="1200" dirty="0"/>
              <a:t>– Besides IP requirements, must ensure legally authorized collection, use, or disclosure of personal data</a:t>
            </a:r>
          </a:p>
          <a:p>
            <a:pPr>
              <a:lnSpc>
                <a:spcPct val="110000"/>
              </a:lnSpc>
            </a:pPr>
            <a:r>
              <a:rPr lang="en-US" sz="1200" b="1" u="sng" dirty="0"/>
              <a:t>Health and Research Clients – </a:t>
            </a:r>
            <a:r>
              <a:rPr lang="en-US" sz="1200" dirty="0"/>
              <a:t>Numerous privacy laws</a:t>
            </a:r>
          </a:p>
          <a:p>
            <a:pPr>
              <a:lnSpc>
                <a:spcPct val="110000"/>
              </a:lnSpc>
            </a:pPr>
            <a:r>
              <a:rPr lang="en-US" sz="1200" b="1" u="sng" dirty="0"/>
              <a:t>Litigation – </a:t>
            </a:r>
            <a:r>
              <a:rPr lang="en-US" sz="1200" dirty="0"/>
              <a:t>Online tracking technologies, biometric data collection, breach, discrimination, NIL, contract breach, privacy torts, marketing, FCRA, recording </a:t>
            </a:r>
          </a:p>
          <a:p>
            <a:pPr>
              <a:lnSpc>
                <a:spcPct val="110000"/>
              </a:lnSpc>
            </a:pPr>
            <a:endParaRPr lang="en-US" sz="1100" dirty="0"/>
          </a:p>
          <a:p>
            <a:pPr>
              <a:lnSpc>
                <a:spcPct val="110000"/>
              </a:lnSpc>
            </a:pPr>
            <a:endParaRPr lang="en-US" sz="1100" dirty="0"/>
          </a:p>
          <a:p>
            <a:pPr>
              <a:lnSpc>
                <a:spcPct val="110000"/>
              </a:lnSpc>
            </a:pPr>
            <a:endParaRPr lang="en-US" sz="1100" dirty="0"/>
          </a:p>
        </p:txBody>
      </p:sp>
    </p:spTree>
    <p:extLst>
      <p:ext uri="{BB962C8B-B14F-4D97-AF65-F5344CB8AC3E}">
        <p14:creationId xmlns:p14="http://schemas.microsoft.com/office/powerpoint/2010/main" val="1892630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6E064-2E9E-C9FA-23B8-9838D8A0E821}"/>
              </a:ext>
            </a:extLst>
          </p:cNvPr>
          <p:cNvSpPr>
            <a:spLocks noGrp="1"/>
          </p:cNvSpPr>
          <p:nvPr>
            <p:ph type="title"/>
          </p:nvPr>
        </p:nvSpPr>
        <p:spPr/>
        <p:txBody>
          <a:bodyPr/>
          <a:lstStyle/>
          <a:p>
            <a:r>
              <a:rPr lang="en-US" dirty="0"/>
              <a:t>Software as a Service (SaaS) Products, including AI Tools, Impact Ethical Obligations</a:t>
            </a:r>
          </a:p>
        </p:txBody>
      </p:sp>
      <p:graphicFrame>
        <p:nvGraphicFramePr>
          <p:cNvPr id="4" name="Content Placeholder 3">
            <a:extLst>
              <a:ext uri="{FF2B5EF4-FFF2-40B4-BE49-F238E27FC236}">
                <a16:creationId xmlns:a16="http://schemas.microsoft.com/office/drawing/2014/main" id="{54CB16E9-A660-BAD9-66A4-EC631155A16D}"/>
              </a:ext>
            </a:extLst>
          </p:cNvPr>
          <p:cNvGraphicFramePr>
            <a:graphicFrameLocks noGrp="1"/>
          </p:cNvGraphicFramePr>
          <p:nvPr>
            <p:ph idx="1"/>
            <p:extLst>
              <p:ext uri="{D42A27DB-BD31-4B8C-83A1-F6EECF244321}">
                <p14:modId xmlns:p14="http://schemas.microsoft.com/office/powerpoint/2010/main" val="2509081577"/>
              </p:ext>
            </p:extLst>
          </p:nvPr>
        </p:nvGraphicFramePr>
        <p:xfrm>
          <a:off x="612775" y="1716088"/>
          <a:ext cx="11240558" cy="5074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318499"/>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1460</TotalTime>
  <Words>2665</Words>
  <Application>Microsoft Office PowerPoint</Application>
  <PresentationFormat>Widescreen</PresentationFormat>
  <Paragraphs>185</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Neue Haas Grotesk Text Pro</vt:lpstr>
      <vt:lpstr>VanillaVTI</vt:lpstr>
      <vt:lpstr>Privacy and AI Governance Law</vt:lpstr>
      <vt:lpstr>Privacy Protects Personally Identifiable Information (PII) or Personal Data as Defined in Law</vt:lpstr>
      <vt:lpstr>To deidentify or anonymize data, the data must meet privacy law or statistical standards</vt:lpstr>
      <vt:lpstr>Privacy Principles are Foundation of Privacy Laws and Governance</vt:lpstr>
      <vt:lpstr>Privacy and Security are Not the Same</vt:lpstr>
      <vt:lpstr>United States Privacy Governance and Sectoral Laws</vt:lpstr>
      <vt:lpstr>Similar to Privacy Laws, AI Laws Include AI Governance and Sectoral Laws</vt:lpstr>
      <vt:lpstr>How Does Privacy and AI Governance Apply to My Practice and Clients</vt:lpstr>
      <vt:lpstr>Software as a Service (SaaS) Products, including AI Tools, Impact Ethical Obligations</vt:lpstr>
      <vt:lpstr>Tracking Technologies are Used to Collect Personal Data and Sensitive Data to Profile Individuals for Ads and to Sell Profiles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Beth Dietz</dc:creator>
  <cp:lastModifiedBy>Beth Dietz</cp:lastModifiedBy>
  <cp:revision>2</cp:revision>
  <dcterms:created xsi:type="dcterms:W3CDTF">2026-02-10T19:26:40Z</dcterms:created>
  <dcterms:modified xsi:type="dcterms:W3CDTF">2026-02-16T20:18:48Z</dcterms:modified>
</cp:coreProperties>
</file>